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5" r:id="rId3"/>
    <p:sldId id="260" r:id="rId4"/>
    <p:sldId id="303" r:id="rId5"/>
    <p:sldId id="313" r:id="rId6"/>
    <p:sldId id="314" r:id="rId7"/>
    <p:sldId id="305" r:id="rId8"/>
    <p:sldId id="318" r:id="rId9"/>
    <p:sldId id="315" r:id="rId10"/>
    <p:sldId id="327" r:id="rId11"/>
    <p:sldId id="321" r:id="rId12"/>
    <p:sldId id="322" r:id="rId13"/>
    <p:sldId id="323" r:id="rId14"/>
    <p:sldId id="324" r:id="rId15"/>
    <p:sldId id="317" r:id="rId16"/>
    <p:sldId id="325" r:id="rId17"/>
    <p:sldId id="316" r:id="rId18"/>
    <p:sldId id="326" r:id="rId19"/>
    <p:sldId id="304" r:id="rId20"/>
    <p:sldId id="330" r:id="rId21"/>
    <p:sldId id="328" r:id="rId22"/>
    <p:sldId id="329" r:id="rId23"/>
    <p:sldId id="33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31F"/>
    <a:srgbClr val="FF9900"/>
    <a:srgbClr val="AF6B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3B426D-6C3D-4350-8D30-98AD5AAD7B04}" v="4" dt="2025-07-09T07:43:52.591"/>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š Zidar" userId="ac5213e05132806a" providerId="LiveId" clId="{62226A87-ED9E-4E37-9039-5FFCB4AE1734}"/>
    <pc:docChg chg="undo custSel modSld">
      <pc:chgData name="Aleš Zidar" userId="ac5213e05132806a" providerId="LiveId" clId="{62226A87-ED9E-4E37-9039-5FFCB4AE1734}" dt="2025-06-18T07:10:11.929" v="130" actId="1036"/>
      <pc:docMkLst>
        <pc:docMk/>
      </pc:docMkLst>
      <pc:sldChg chg="addSp modSp mod">
        <pc:chgData name="Aleš Zidar" userId="ac5213e05132806a" providerId="LiveId" clId="{62226A87-ED9E-4E37-9039-5FFCB4AE1734}" dt="2025-06-18T07:05:10.886" v="23" actId="1076"/>
        <pc:sldMkLst>
          <pc:docMk/>
          <pc:sldMk cId="3840880320" sldId="256"/>
        </pc:sldMkLst>
        <pc:picChg chg="add mod">
          <ac:chgData name="Aleš Zidar" userId="ac5213e05132806a" providerId="LiveId" clId="{62226A87-ED9E-4E37-9039-5FFCB4AE1734}" dt="2025-06-18T07:05:10.886" v="23" actId="1076"/>
          <ac:picMkLst>
            <pc:docMk/>
            <pc:sldMk cId="3840880320" sldId="256"/>
            <ac:picMk id="4" creationId="{328D4222-15D8-20AA-3602-18223B072CF2}"/>
          </ac:picMkLst>
        </pc:picChg>
      </pc:sldChg>
      <pc:sldChg chg="modSp mod">
        <pc:chgData name="Aleš Zidar" userId="ac5213e05132806a" providerId="LiveId" clId="{62226A87-ED9E-4E37-9039-5FFCB4AE1734}" dt="2025-06-18T07:05:39.381" v="29" actId="1038"/>
        <pc:sldMkLst>
          <pc:docMk/>
          <pc:sldMk cId="1341659955" sldId="303"/>
        </pc:sldMkLst>
        <pc:spChg chg="mod">
          <ac:chgData name="Aleš Zidar" userId="ac5213e05132806a" providerId="LiveId" clId="{62226A87-ED9E-4E37-9039-5FFCB4AE1734}" dt="2025-06-18T07:05:39.381" v="29" actId="1038"/>
          <ac:spMkLst>
            <pc:docMk/>
            <pc:sldMk cId="1341659955" sldId="303"/>
            <ac:spMk id="6" creationId="{52AAA26F-AA51-09C4-E0BE-F4DF4109A22E}"/>
          </ac:spMkLst>
        </pc:spChg>
      </pc:sldChg>
      <pc:sldChg chg="modSp mod">
        <pc:chgData name="Aleš Zidar" userId="ac5213e05132806a" providerId="LiveId" clId="{62226A87-ED9E-4E37-9039-5FFCB4AE1734}" dt="2025-06-18T07:06:08.001" v="33" actId="1076"/>
        <pc:sldMkLst>
          <pc:docMk/>
          <pc:sldMk cId="3233954585" sldId="314"/>
        </pc:sldMkLst>
        <pc:spChg chg="mod">
          <ac:chgData name="Aleš Zidar" userId="ac5213e05132806a" providerId="LiveId" clId="{62226A87-ED9E-4E37-9039-5FFCB4AE1734}" dt="2025-06-18T07:06:08.001" v="33" actId="1076"/>
          <ac:spMkLst>
            <pc:docMk/>
            <pc:sldMk cId="3233954585" sldId="314"/>
            <ac:spMk id="3" creationId="{67ED0F63-4EAE-9061-6BAD-7A4D7726F4E2}"/>
          </ac:spMkLst>
        </pc:spChg>
        <pc:spChg chg="mod">
          <ac:chgData name="Aleš Zidar" userId="ac5213e05132806a" providerId="LiveId" clId="{62226A87-ED9E-4E37-9039-5FFCB4AE1734}" dt="2025-06-18T07:06:02.965" v="32" actId="1076"/>
          <ac:spMkLst>
            <pc:docMk/>
            <pc:sldMk cId="3233954585" sldId="314"/>
            <ac:spMk id="12" creationId="{D6046D3A-8683-CFB6-931A-C972832F9F61}"/>
          </ac:spMkLst>
        </pc:spChg>
        <pc:picChg chg="mod">
          <ac:chgData name="Aleš Zidar" userId="ac5213e05132806a" providerId="LiveId" clId="{62226A87-ED9E-4E37-9039-5FFCB4AE1734}" dt="2025-06-18T07:05:58.273" v="31" actId="1076"/>
          <ac:picMkLst>
            <pc:docMk/>
            <pc:sldMk cId="3233954585" sldId="314"/>
            <ac:picMk id="7" creationId="{95FFEFD0-A773-7B1C-49CF-81705FEF0410}"/>
          </ac:picMkLst>
        </pc:picChg>
      </pc:sldChg>
      <pc:sldChg chg="modSp mod">
        <pc:chgData name="Aleš Zidar" userId="ac5213e05132806a" providerId="LiveId" clId="{62226A87-ED9E-4E37-9039-5FFCB4AE1734}" dt="2025-06-18T07:10:11.929" v="130" actId="1036"/>
        <pc:sldMkLst>
          <pc:docMk/>
          <pc:sldMk cId="3598657328" sldId="325"/>
        </pc:sldMkLst>
        <pc:spChg chg="mod">
          <ac:chgData name="Aleš Zidar" userId="ac5213e05132806a" providerId="LiveId" clId="{62226A87-ED9E-4E37-9039-5FFCB4AE1734}" dt="2025-06-18T07:10:11.929" v="130" actId="1036"/>
          <ac:spMkLst>
            <pc:docMk/>
            <pc:sldMk cId="3598657328" sldId="325"/>
            <ac:spMk id="6" creationId="{8759E7F4-FC11-31EF-5C4F-3EDE3D6DC22C}"/>
          </ac:spMkLst>
        </pc:spChg>
      </pc:sldChg>
      <pc:sldChg chg="addSp delSp modSp mod">
        <pc:chgData name="Aleš Zidar" userId="ac5213e05132806a" providerId="LiveId" clId="{62226A87-ED9E-4E37-9039-5FFCB4AE1734}" dt="2025-06-18T07:09:25.878" v="116" actId="122"/>
        <pc:sldMkLst>
          <pc:docMk/>
          <pc:sldMk cId="996151852" sldId="327"/>
        </pc:sldMkLst>
        <pc:spChg chg="add mod">
          <ac:chgData name="Aleš Zidar" userId="ac5213e05132806a" providerId="LiveId" clId="{62226A87-ED9E-4E37-9039-5FFCB4AE1734}" dt="2025-06-18T07:08:09.575" v="73" actId="14100"/>
          <ac:spMkLst>
            <pc:docMk/>
            <pc:sldMk cId="996151852" sldId="327"/>
            <ac:spMk id="9" creationId="{101152EC-C1AE-CA07-CAAC-67B31BA3732C}"/>
          </ac:spMkLst>
        </pc:spChg>
        <pc:spChg chg="mod">
          <ac:chgData name="Aleš Zidar" userId="ac5213e05132806a" providerId="LiveId" clId="{62226A87-ED9E-4E37-9039-5FFCB4AE1734}" dt="2025-06-18T07:09:25.878" v="116" actId="122"/>
          <ac:spMkLst>
            <pc:docMk/>
            <pc:sldMk cId="996151852" sldId="327"/>
            <ac:spMk id="19" creationId="{CC384FA9-273D-2EBC-4A7B-37250A8DE499}"/>
          </ac:spMkLst>
        </pc:spChg>
        <pc:inkChg chg="mod">
          <ac:chgData name="Aleš Zidar" userId="ac5213e05132806a" providerId="LiveId" clId="{62226A87-ED9E-4E37-9039-5FFCB4AE1734}" dt="2025-06-18T07:06:34.024" v="44" actId="1036"/>
          <ac:inkMkLst>
            <pc:docMk/>
            <pc:sldMk cId="996151852" sldId="327"/>
            <ac:inkMk id="14" creationId="{5314DDAE-1C7E-0F56-ED79-072A29B43805}"/>
          </ac:inkMkLst>
        </pc:inkChg>
        <pc:inkChg chg="mod">
          <ac:chgData name="Aleš Zidar" userId="ac5213e05132806a" providerId="LiveId" clId="{62226A87-ED9E-4E37-9039-5FFCB4AE1734}" dt="2025-06-18T07:06:45.535" v="60" actId="1035"/>
          <ac:inkMkLst>
            <pc:docMk/>
            <pc:sldMk cId="996151852" sldId="327"/>
            <ac:inkMk id="15" creationId="{9CD02300-15F0-C4D7-03E3-37E54AF6A05D}"/>
          </ac:inkMkLst>
        </pc:inkChg>
      </pc:sldChg>
      <pc:sldChg chg="addSp delSp modSp mod">
        <pc:chgData name="Aleš Zidar" userId="ac5213e05132806a" providerId="LiveId" clId="{62226A87-ED9E-4E37-9039-5FFCB4AE1734}" dt="2025-06-18T06:58:33.318" v="15" actId="1076"/>
        <pc:sldMkLst>
          <pc:docMk/>
          <pc:sldMk cId="3495391820" sldId="331"/>
        </pc:sldMkLst>
        <pc:picChg chg="add mod">
          <ac:chgData name="Aleš Zidar" userId="ac5213e05132806a" providerId="LiveId" clId="{62226A87-ED9E-4E37-9039-5FFCB4AE1734}" dt="2025-06-18T06:58:33.318" v="15" actId="1076"/>
          <ac:picMkLst>
            <pc:docMk/>
            <pc:sldMk cId="3495391820" sldId="331"/>
            <ac:picMk id="13" creationId="{EF6C6A7D-041C-B20D-FC1E-CB1F24CC3360}"/>
          </ac:picMkLst>
        </pc:picChg>
      </pc:sldChg>
    </pc:docChg>
  </pc:docChgLst>
  <pc:docChgLst>
    <pc:chgData name="Aleš Zidar" userId="ac5213e05132806a" providerId="LiveId" clId="{6F3B426D-6C3D-4350-8D30-98AD5AAD7B04}"/>
    <pc:docChg chg="undo custSel modSld">
      <pc:chgData name="Aleš Zidar" userId="ac5213e05132806a" providerId="LiveId" clId="{6F3B426D-6C3D-4350-8D30-98AD5AAD7B04}" dt="2025-07-09T07:45:01.550" v="203" actId="948"/>
      <pc:docMkLst>
        <pc:docMk/>
      </pc:docMkLst>
      <pc:sldChg chg="addSp delSp modSp mod">
        <pc:chgData name="Aleš Zidar" userId="ac5213e05132806a" providerId="LiveId" clId="{6F3B426D-6C3D-4350-8D30-98AD5AAD7B04}" dt="2025-07-09T07:45:01.550" v="203" actId="948"/>
        <pc:sldMkLst>
          <pc:docMk/>
          <pc:sldMk cId="996151852" sldId="327"/>
        </pc:sldMkLst>
        <pc:spChg chg="del">
          <ac:chgData name="Aleš Zidar" userId="ac5213e05132806a" providerId="LiveId" clId="{6F3B426D-6C3D-4350-8D30-98AD5AAD7B04}" dt="2025-07-09T07:37:18.217" v="38" actId="478"/>
          <ac:spMkLst>
            <pc:docMk/>
            <pc:sldMk cId="996151852" sldId="327"/>
            <ac:spMk id="4" creationId="{DB49B11E-93C3-A874-2D4C-7B80FA89153E}"/>
          </ac:spMkLst>
        </pc:spChg>
        <pc:spChg chg="mod">
          <ac:chgData name="Aleš Zidar" userId="ac5213e05132806a" providerId="LiveId" clId="{6F3B426D-6C3D-4350-8D30-98AD5AAD7B04}" dt="2025-07-09T07:44:12.774" v="200" actId="14100"/>
          <ac:spMkLst>
            <pc:docMk/>
            <pc:sldMk cId="996151852" sldId="327"/>
            <ac:spMk id="9" creationId="{101152EC-C1AE-CA07-CAAC-67B31BA3732C}"/>
          </ac:spMkLst>
        </pc:spChg>
        <pc:spChg chg="mod">
          <ac:chgData name="Aleš Zidar" userId="ac5213e05132806a" providerId="LiveId" clId="{6F3B426D-6C3D-4350-8D30-98AD5AAD7B04}" dt="2025-07-09T07:45:01.550" v="203" actId="948"/>
          <ac:spMkLst>
            <pc:docMk/>
            <pc:sldMk cId="996151852" sldId="327"/>
            <ac:spMk id="10" creationId="{36B091A8-0107-F5B1-3D92-A3D69F12361D}"/>
          </ac:spMkLst>
        </pc:spChg>
        <pc:spChg chg="add del mod">
          <ac:chgData name="Aleš Zidar" userId="ac5213e05132806a" providerId="LiveId" clId="{6F3B426D-6C3D-4350-8D30-98AD5AAD7B04}" dt="2025-07-09T07:38:17.496" v="55" actId="1076"/>
          <ac:spMkLst>
            <pc:docMk/>
            <pc:sldMk cId="996151852" sldId="327"/>
            <ac:spMk id="11" creationId="{818289AF-B812-3BEC-A7C7-CE9700C8AF6A}"/>
          </ac:spMkLst>
        </pc:spChg>
        <pc:spChg chg="del mod">
          <ac:chgData name="Aleš Zidar" userId="ac5213e05132806a" providerId="LiveId" clId="{6F3B426D-6C3D-4350-8D30-98AD5AAD7B04}" dt="2025-07-09T07:36:02.351" v="31" actId="478"/>
          <ac:spMkLst>
            <pc:docMk/>
            <pc:sldMk cId="996151852" sldId="327"/>
            <ac:spMk id="13" creationId="{74511781-CDA5-FFA3-A374-920A9EDBD955}"/>
          </ac:spMkLst>
        </pc:spChg>
        <pc:spChg chg="del">
          <ac:chgData name="Aleš Zidar" userId="ac5213e05132806a" providerId="LiveId" clId="{6F3B426D-6C3D-4350-8D30-98AD5AAD7B04}" dt="2025-07-09T07:35:36.389" v="19" actId="478"/>
          <ac:spMkLst>
            <pc:docMk/>
            <pc:sldMk cId="996151852" sldId="327"/>
            <ac:spMk id="16" creationId="{2BDFD1C0-6197-0B5E-9978-1851FDDBA8F2}"/>
          </ac:spMkLst>
        </pc:spChg>
        <pc:spChg chg="mod">
          <ac:chgData name="Aleš Zidar" userId="ac5213e05132806a" providerId="LiveId" clId="{6F3B426D-6C3D-4350-8D30-98AD5AAD7B04}" dt="2025-07-09T07:38:56.989" v="60" actId="120"/>
          <ac:spMkLst>
            <pc:docMk/>
            <pc:sldMk cId="996151852" sldId="327"/>
            <ac:spMk id="19" creationId="{CC384FA9-273D-2EBC-4A7B-37250A8DE499}"/>
          </ac:spMkLst>
        </pc:spChg>
        <pc:picChg chg="del">
          <ac:chgData name="Aleš Zidar" userId="ac5213e05132806a" providerId="LiveId" clId="{6F3B426D-6C3D-4350-8D30-98AD5AAD7B04}" dt="2025-07-09T07:35:37.779" v="20" actId="478"/>
          <ac:picMkLst>
            <pc:docMk/>
            <pc:sldMk cId="996151852" sldId="327"/>
            <ac:picMk id="6" creationId="{891559D3-A439-48D9-6D91-EA801CFD8128}"/>
          </ac:picMkLst>
        </pc:picChg>
        <pc:picChg chg="mod">
          <ac:chgData name="Aleš Zidar" userId="ac5213e05132806a" providerId="LiveId" clId="{6F3B426D-6C3D-4350-8D30-98AD5AAD7B04}" dt="2025-07-09T07:38:47.369" v="59" actId="14100"/>
          <ac:picMkLst>
            <pc:docMk/>
            <pc:sldMk cId="996151852" sldId="327"/>
            <ac:picMk id="7" creationId="{693CECEE-6681-B88D-13DF-448CA7215F4B}"/>
          </ac:picMkLst>
        </pc:picChg>
        <pc:picChg chg="del">
          <ac:chgData name="Aleš Zidar" userId="ac5213e05132806a" providerId="LiveId" clId="{6F3B426D-6C3D-4350-8D30-98AD5AAD7B04}" dt="2025-07-09T07:35:38.900" v="21" actId="478"/>
          <ac:picMkLst>
            <pc:docMk/>
            <pc:sldMk cId="996151852" sldId="327"/>
            <ac:picMk id="12" creationId="{5E3EA049-E200-0FF9-A692-556420B9A104}"/>
          </ac:picMkLst>
        </pc:picChg>
        <pc:cxnChg chg="del">
          <ac:chgData name="Aleš Zidar" userId="ac5213e05132806a" providerId="LiveId" clId="{6F3B426D-6C3D-4350-8D30-98AD5AAD7B04}" dt="2025-07-09T07:37:03.659" v="33" actId="478"/>
          <ac:cxnSpMkLst>
            <pc:docMk/>
            <pc:sldMk cId="996151852" sldId="327"/>
            <ac:cxnSpMk id="18" creationId="{FA820AD3-B015-6E2B-8772-C48F6EE183BA}"/>
          </ac:cxnSpMkLst>
        </pc:cxnChg>
      </pc:sldChg>
    </pc:docChg>
  </pc:docChgLst>
  <pc:docChgLst>
    <pc:chgData name="Aleš Zidar" userId="ac5213e05132806a" providerId="LiveId" clId="{3D63712B-7BE2-468D-BD21-25B337A3CFB9}"/>
    <pc:docChg chg="undo redo custSel addSld delSld modSld sldOrd">
      <pc:chgData name="Aleš Zidar" userId="ac5213e05132806a" providerId="LiveId" clId="{3D63712B-7BE2-468D-BD21-25B337A3CFB9}" dt="2025-06-17T11:55:07.513" v="1453" actId="14100"/>
      <pc:docMkLst>
        <pc:docMk/>
      </pc:docMkLst>
      <pc:sldChg chg="delSp modSp mod">
        <pc:chgData name="Aleš Zidar" userId="ac5213e05132806a" providerId="LiveId" clId="{3D63712B-7BE2-468D-BD21-25B337A3CFB9}" dt="2025-06-17T09:12:39.796" v="1433" actId="14100"/>
        <pc:sldMkLst>
          <pc:docMk/>
          <pc:sldMk cId="1014315286" sldId="260"/>
        </pc:sldMkLst>
        <pc:spChg chg="mod">
          <ac:chgData name="Aleš Zidar" userId="ac5213e05132806a" providerId="LiveId" clId="{3D63712B-7BE2-468D-BD21-25B337A3CFB9}" dt="2025-06-17T08:03:31.729" v="148" actId="20577"/>
          <ac:spMkLst>
            <pc:docMk/>
            <pc:sldMk cId="1014315286" sldId="260"/>
            <ac:spMk id="7" creationId="{B0BF752E-1FC8-21EB-9D08-075CC0E3DF7D}"/>
          </ac:spMkLst>
        </pc:spChg>
        <pc:spChg chg="mod">
          <ac:chgData name="Aleš Zidar" userId="ac5213e05132806a" providerId="LiveId" clId="{3D63712B-7BE2-468D-BD21-25B337A3CFB9}" dt="2025-06-17T09:12:39.796" v="1433" actId="14100"/>
          <ac:spMkLst>
            <pc:docMk/>
            <pc:sldMk cId="1014315286" sldId="260"/>
            <ac:spMk id="10" creationId="{F9F7AC28-BAAC-1F62-551E-D688EA66AAA6}"/>
          </ac:spMkLst>
        </pc:spChg>
      </pc:sldChg>
      <pc:sldChg chg="delSp modSp mod">
        <pc:chgData name="Aleš Zidar" userId="ac5213e05132806a" providerId="LiveId" clId="{3D63712B-7BE2-468D-BD21-25B337A3CFB9}" dt="2025-06-17T09:12:27.032" v="1431" actId="14100"/>
        <pc:sldMkLst>
          <pc:docMk/>
          <pc:sldMk cId="1071727174" sldId="285"/>
        </pc:sldMkLst>
        <pc:spChg chg="mod">
          <ac:chgData name="Aleš Zidar" userId="ac5213e05132806a" providerId="LiveId" clId="{3D63712B-7BE2-468D-BD21-25B337A3CFB9}" dt="2025-06-17T08:00:14.826" v="36" actId="14100"/>
          <ac:spMkLst>
            <pc:docMk/>
            <pc:sldMk cId="1071727174" sldId="285"/>
            <ac:spMk id="3" creationId="{084ED9BA-E3C1-4E9A-BA0C-3072B3EFB2BA}"/>
          </ac:spMkLst>
        </pc:spChg>
        <pc:spChg chg="mod">
          <ac:chgData name="Aleš Zidar" userId="ac5213e05132806a" providerId="LiveId" clId="{3D63712B-7BE2-468D-BD21-25B337A3CFB9}" dt="2025-06-17T09:12:27.032" v="1431" actId="14100"/>
          <ac:spMkLst>
            <pc:docMk/>
            <pc:sldMk cId="1071727174" sldId="285"/>
            <ac:spMk id="12" creationId="{0DFB34CB-511B-6F65-92CF-AF7488C4AE6C}"/>
          </ac:spMkLst>
        </pc:spChg>
      </pc:sldChg>
      <pc:sldChg chg="modSp del mod">
        <pc:chgData name="Aleš Zidar" userId="ac5213e05132806a" providerId="LiveId" clId="{3D63712B-7BE2-468D-BD21-25B337A3CFB9}" dt="2025-06-17T09:10:08.612" v="1423" actId="47"/>
        <pc:sldMkLst>
          <pc:docMk/>
          <pc:sldMk cId="3924964431" sldId="301"/>
        </pc:sldMkLst>
      </pc:sldChg>
      <pc:sldChg chg="modSp mod">
        <pc:chgData name="Aleš Zidar" userId="ac5213e05132806a" providerId="LiveId" clId="{3D63712B-7BE2-468D-BD21-25B337A3CFB9}" dt="2025-06-17T09:13:14.396" v="1440" actId="14100"/>
        <pc:sldMkLst>
          <pc:docMk/>
          <pc:sldMk cId="1341659955" sldId="303"/>
        </pc:sldMkLst>
        <pc:spChg chg="mod">
          <ac:chgData name="Aleš Zidar" userId="ac5213e05132806a" providerId="LiveId" clId="{3D63712B-7BE2-468D-BD21-25B337A3CFB9}" dt="2025-06-17T09:13:14.396" v="1440" actId="14100"/>
          <ac:spMkLst>
            <pc:docMk/>
            <pc:sldMk cId="1341659955" sldId="303"/>
            <ac:spMk id="20" creationId="{72BD1E02-D853-0290-D296-BD6674D4050B}"/>
          </ac:spMkLst>
        </pc:spChg>
        <pc:picChg chg="mod">
          <ac:chgData name="Aleš Zidar" userId="ac5213e05132806a" providerId="LiveId" clId="{3D63712B-7BE2-468D-BD21-25B337A3CFB9}" dt="2025-06-17T09:13:01.625" v="1437" actId="1076"/>
          <ac:picMkLst>
            <pc:docMk/>
            <pc:sldMk cId="1341659955" sldId="303"/>
            <ac:picMk id="8" creationId="{636B8864-0326-33C6-DC69-82401A3BFCFD}"/>
          </ac:picMkLst>
        </pc:picChg>
      </pc:sldChg>
      <pc:sldChg chg="modSp mod">
        <pc:chgData name="Aleš Zidar" userId="ac5213e05132806a" providerId="LiveId" clId="{3D63712B-7BE2-468D-BD21-25B337A3CFB9}" dt="2025-06-17T09:01:09.752" v="1327" actId="113"/>
        <pc:sldMkLst>
          <pc:docMk/>
          <pc:sldMk cId="4118161488" sldId="304"/>
        </pc:sldMkLst>
        <pc:spChg chg="mod">
          <ac:chgData name="Aleš Zidar" userId="ac5213e05132806a" providerId="LiveId" clId="{3D63712B-7BE2-468D-BD21-25B337A3CFB9}" dt="2025-06-17T09:01:09.752" v="1327" actId="113"/>
          <ac:spMkLst>
            <pc:docMk/>
            <pc:sldMk cId="4118161488" sldId="304"/>
            <ac:spMk id="4" creationId="{BDC82EF3-F876-2FDA-A45B-65BDF78A70CB}"/>
          </ac:spMkLst>
        </pc:spChg>
      </pc:sldChg>
      <pc:sldChg chg="modSp mod">
        <pc:chgData name="Aleš Zidar" userId="ac5213e05132806a" providerId="LiveId" clId="{3D63712B-7BE2-468D-BD21-25B337A3CFB9}" dt="2025-06-17T09:13:50.353" v="1444" actId="14100"/>
        <pc:sldMkLst>
          <pc:docMk/>
          <pc:sldMk cId="2783575286" sldId="305"/>
        </pc:sldMkLst>
        <pc:spChg chg="mod">
          <ac:chgData name="Aleš Zidar" userId="ac5213e05132806a" providerId="LiveId" clId="{3D63712B-7BE2-468D-BD21-25B337A3CFB9}" dt="2025-06-17T09:13:50.353" v="1444" actId="14100"/>
          <ac:spMkLst>
            <pc:docMk/>
            <pc:sldMk cId="2783575286" sldId="305"/>
            <ac:spMk id="11" creationId="{2751C5C6-CF29-DD6C-220B-C9F89D96AB47}"/>
          </ac:spMkLst>
        </pc:spChg>
        <pc:picChg chg="mod">
          <ac:chgData name="Aleš Zidar" userId="ac5213e05132806a" providerId="LiveId" clId="{3D63712B-7BE2-468D-BD21-25B337A3CFB9}" dt="2025-06-17T08:08:00.449" v="168" actId="14100"/>
          <ac:picMkLst>
            <pc:docMk/>
            <pc:sldMk cId="2783575286" sldId="305"/>
            <ac:picMk id="8" creationId="{DA79826C-293A-A424-8EBF-16CB17E1E867}"/>
          </ac:picMkLst>
        </pc:picChg>
        <pc:picChg chg="mod">
          <ac:chgData name="Aleš Zidar" userId="ac5213e05132806a" providerId="LiveId" clId="{3D63712B-7BE2-468D-BD21-25B337A3CFB9}" dt="2025-06-17T08:07:55.857" v="167" actId="14100"/>
          <ac:picMkLst>
            <pc:docMk/>
            <pc:sldMk cId="2783575286" sldId="305"/>
            <ac:picMk id="10" creationId="{8171B9A1-0F16-967B-72A5-AAD8FE5E2FC8}"/>
          </ac:picMkLst>
        </pc:picChg>
      </pc:sldChg>
      <pc:sldChg chg="addSp delSp modSp mod">
        <pc:chgData name="Aleš Zidar" userId="ac5213e05132806a" providerId="LiveId" clId="{3D63712B-7BE2-468D-BD21-25B337A3CFB9}" dt="2025-06-17T09:13:31.775" v="1442" actId="478"/>
        <pc:sldMkLst>
          <pc:docMk/>
          <pc:sldMk cId="3233954585" sldId="314"/>
        </pc:sldMkLst>
        <pc:spChg chg="add mod">
          <ac:chgData name="Aleš Zidar" userId="ac5213e05132806a" providerId="LiveId" clId="{3D63712B-7BE2-468D-BD21-25B337A3CFB9}" dt="2025-06-17T08:20:15.863" v="527" actId="113"/>
          <ac:spMkLst>
            <pc:docMk/>
            <pc:sldMk cId="3233954585" sldId="314"/>
            <ac:spMk id="3" creationId="{67ED0F63-4EAE-9061-6BAD-7A4D7726F4E2}"/>
          </ac:spMkLst>
        </pc:spChg>
        <pc:spChg chg="mod">
          <ac:chgData name="Aleš Zidar" userId="ac5213e05132806a" providerId="LiveId" clId="{3D63712B-7BE2-468D-BD21-25B337A3CFB9}" dt="2025-06-17T08:19:56.927" v="518" actId="1076"/>
          <ac:spMkLst>
            <pc:docMk/>
            <pc:sldMk cId="3233954585" sldId="314"/>
            <ac:spMk id="12" creationId="{D6046D3A-8683-CFB6-931A-C972832F9F61}"/>
          </ac:spMkLst>
        </pc:spChg>
        <pc:picChg chg="add del mod">
          <ac:chgData name="Aleš Zidar" userId="ac5213e05132806a" providerId="LiveId" clId="{3D63712B-7BE2-468D-BD21-25B337A3CFB9}" dt="2025-06-17T09:13:31.775" v="1442" actId="478"/>
          <ac:picMkLst>
            <pc:docMk/>
            <pc:sldMk cId="3233954585" sldId="314"/>
            <ac:picMk id="7" creationId="{95FFEFD0-A773-7B1C-49CF-81705FEF0410}"/>
          </ac:picMkLst>
        </pc:picChg>
      </pc:sldChg>
      <pc:sldChg chg="modSp mod">
        <pc:chgData name="Aleš Zidar" userId="ac5213e05132806a" providerId="LiveId" clId="{3D63712B-7BE2-468D-BD21-25B337A3CFB9}" dt="2025-06-17T08:56:29.484" v="1152" actId="113"/>
        <pc:sldMkLst>
          <pc:docMk/>
          <pc:sldMk cId="3894970581" sldId="316"/>
        </pc:sldMkLst>
        <pc:spChg chg="mod">
          <ac:chgData name="Aleš Zidar" userId="ac5213e05132806a" providerId="LiveId" clId="{3D63712B-7BE2-468D-BD21-25B337A3CFB9}" dt="2025-06-17T08:56:29.484" v="1152" actId="113"/>
          <ac:spMkLst>
            <pc:docMk/>
            <pc:sldMk cId="3894970581" sldId="316"/>
            <ac:spMk id="4" creationId="{F4A1AB98-5ED0-8EFE-56DB-7DA390EE86CE}"/>
          </ac:spMkLst>
        </pc:spChg>
      </pc:sldChg>
      <pc:sldChg chg="modSp mod">
        <pc:chgData name="Aleš Zidar" userId="ac5213e05132806a" providerId="LiveId" clId="{3D63712B-7BE2-468D-BD21-25B337A3CFB9}" dt="2025-06-17T09:14:31.012" v="1447" actId="14100"/>
        <pc:sldMkLst>
          <pc:docMk/>
          <pc:sldMk cId="2329785737" sldId="317"/>
        </pc:sldMkLst>
        <pc:spChg chg="mod">
          <ac:chgData name="Aleš Zidar" userId="ac5213e05132806a" providerId="LiveId" clId="{3D63712B-7BE2-468D-BD21-25B337A3CFB9}" dt="2025-06-17T09:14:31.012" v="1447" actId="14100"/>
          <ac:spMkLst>
            <pc:docMk/>
            <pc:sldMk cId="2329785737" sldId="317"/>
            <ac:spMk id="3" creationId="{69F84EF4-F850-13F6-2369-86E7ED16595E}"/>
          </ac:spMkLst>
        </pc:spChg>
        <pc:spChg chg="mod">
          <ac:chgData name="Aleš Zidar" userId="ac5213e05132806a" providerId="LiveId" clId="{3D63712B-7BE2-468D-BD21-25B337A3CFB9}" dt="2025-06-17T08:38:31.350" v="645" actId="113"/>
          <ac:spMkLst>
            <pc:docMk/>
            <pc:sldMk cId="2329785737" sldId="317"/>
            <ac:spMk id="4" creationId="{02BDF119-FB79-2A57-7914-E73277CDC575}"/>
          </ac:spMkLst>
        </pc:spChg>
        <pc:spChg chg="mod">
          <ac:chgData name="Aleš Zidar" userId="ac5213e05132806a" providerId="LiveId" clId="{3D63712B-7BE2-468D-BD21-25B337A3CFB9}" dt="2025-06-17T08:38:44.707" v="646" actId="14100"/>
          <ac:spMkLst>
            <pc:docMk/>
            <pc:sldMk cId="2329785737" sldId="317"/>
            <ac:spMk id="6" creationId="{35370469-5A5F-9413-30B3-20B27871BA91}"/>
          </ac:spMkLst>
        </pc:spChg>
      </pc:sldChg>
      <pc:sldChg chg="modSp mod">
        <pc:chgData name="Aleš Zidar" userId="ac5213e05132806a" providerId="LiveId" clId="{3D63712B-7BE2-468D-BD21-25B337A3CFB9}" dt="2025-06-17T09:13:58.381" v="1445" actId="14100"/>
        <pc:sldMkLst>
          <pc:docMk/>
          <pc:sldMk cId="676083508" sldId="318"/>
        </pc:sldMkLst>
        <pc:spChg chg="mod">
          <ac:chgData name="Aleš Zidar" userId="ac5213e05132806a" providerId="LiveId" clId="{3D63712B-7BE2-468D-BD21-25B337A3CFB9}" dt="2025-06-17T08:17:38.028" v="512" actId="20577"/>
          <ac:spMkLst>
            <pc:docMk/>
            <pc:sldMk cId="676083508" sldId="318"/>
            <ac:spMk id="4" creationId="{5F261B3E-0563-20AA-0D37-2D98D331D063}"/>
          </ac:spMkLst>
        </pc:spChg>
        <pc:spChg chg="mod">
          <ac:chgData name="Aleš Zidar" userId="ac5213e05132806a" providerId="LiveId" clId="{3D63712B-7BE2-468D-BD21-25B337A3CFB9}" dt="2025-06-17T09:13:58.381" v="1445" actId="14100"/>
          <ac:spMkLst>
            <pc:docMk/>
            <pc:sldMk cId="676083508" sldId="318"/>
            <ac:spMk id="11" creationId="{02A03694-F1E0-07D1-6661-8B821EA6EF85}"/>
          </ac:spMkLst>
        </pc:spChg>
      </pc:sldChg>
      <pc:sldChg chg="addSp delSp modSp mod">
        <pc:chgData name="Aleš Zidar" userId="ac5213e05132806a" providerId="LiveId" clId="{3D63712B-7BE2-468D-BD21-25B337A3CFB9}" dt="2025-06-17T08:29:44.151" v="577" actId="1076"/>
        <pc:sldMkLst>
          <pc:docMk/>
          <pc:sldMk cId="3423293741" sldId="321"/>
        </pc:sldMkLst>
        <pc:spChg chg="mod">
          <ac:chgData name="Aleš Zidar" userId="ac5213e05132806a" providerId="LiveId" clId="{3D63712B-7BE2-468D-BD21-25B337A3CFB9}" dt="2025-06-17T08:27:13.219" v="535" actId="14100"/>
          <ac:spMkLst>
            <pc:docMk/>
            <pc:sldMk cId="3423293741" sldId="321"/>
            <ac:spMk id="2" creationId="{828655B2-17E7-4045-B364-2A901C937961}"/>
          </ac:spMkLst>
        </pc:spChg>
        <pc:spChg chg="add mod">
          <ac:chgData name="Aleš Zidar" userId="ac5213e05132806a" providerId="LiveId" clId="{3D63712B-7BE2-468D-BD21-25B337A3CFB9}" dt="2025-06-17T08:29:44.151" v="577" actId="1076"/>
          <ac:spMkLst>
            <pc:docMk/>
            <pc:sldMk cId="3423293741" sldId="321"/>
            <ac:spMk id="4" creationId="{6197499B-7528-C3E7-2E1C-E8B13983A401}"/>
          </ac:spMkLst>
        </pc:spChg>
        <pc:spChg chg="mod">
          <ac:chgData name="Aleš Zidar" userId="ac5213e05132806a" providerId="LiveId" clId="{3D63712B-7BE2-468D-BD21-25B337A3CFB9}" dt="2025-06-17T08:29:31.234" v="576" actId="255"/>
          <ac:spMkLst>
            <pc:docMk/>
            <pc:sldMk cId="3423293741" sldId="321"/>
            <ac:spMk id="24" creationId="{337F5506-5D55-0A98-5295-73408D9F4AD8}"/>
          </ac:spMkLst>
        </pc:spChg>
        <pc:picChg chg="mod">
          <ac:chgData name="Aleš Zidar" userId="ac5213e05132806a" providerId="LiveId" clId="{3D63712B-7BE2-468D-BD21-25B337A3CFB9}" dt="2025-06-17T08:28:40.147" v="548" actId="1076"/>
          <ac:picMkLst>
            <pc:docMk/>
            <pc:sldMk cId="3423293741" sldId="321"/>
            <ac:picMk id="9" creationId="{F40E2E66-EFA0-C6D6-CCE2-4937CF577C9C}"/>
          </ac:picMkLst>
        </pc:picChg>
        <pc:cxnChg chg="mod">
          <ac:chgData name="Aleš Zidar" userId="ac5213e05132806a" providerId="LiveId" clId="{3D63712B-7BE2-468D-BD21-25B337A3CFB9}" dt="2025-06-17T08:28:31.992" v="546" actId="1076"/>
          <ac:cxnSpMkLst>
            <pc:docMk/>
            <pc:sldMk cId="3423293741" sldId="321"/>
            <ac:cxnSpMk id="18" creationId="{CD6DFEC1-A9A7-CD32-D72F-31E524FCC0EE}"/>
          </ac:cxnSpMkLst>
        </pc:cxnChg>
      </pc:sldChg>
      <pc:sldChg chg="modSp mod">
        <pc:chgData name="Aleš Zidar" userId="ac5213e05132806a" providerId="LiveId" clId="{3D63712B-7BE2-468D-BD21-25B337A3CFB9}" dt="2025-06-17T08:33:55.579" v="639" actId="20577"/>
        <pc:sldMkLst>
          <pc:docMk/>
          <pc:sldMk cId="362912050" sldId="322"/>
        </pc:sldMkLst>
        <pc:spChg chg="mod">
          <ac:chgData name="Aleš Zidar" userId="ac5213e05132806a" providerId="LiveId" clId="{3D63712B-7BE2-468D-BD21-25B337A3CFB9}" dt="2025-06-17T08:32:25.972" v="617" actId="14100"/>
          <ac:spMkLst>
            <pc:docMk/>
            <pc:sldMk cId="362912050" sldId="322"/>
            <ac:spMk id="2" creationId="{1AE72AF3-6BC8-D59F-F837-42258FA6CEF6}"/>
          </ac:spMkLst>
        </pc:spChg>
        <pc:spChg chg="mod">
          <ac:chgData name="Aleš Zidar" userId="ac5213e05132806a" providerId="LiveId" clId="{3D63712B-7BE2-468D-BD21-25B337A3CFB9}" dt="2025-06-17T08:33:55.579" v="639" actId="20577"/>
          <ac:spMkLst>
            <pc:docMk/>
            <pc:sldMk cId="362912050" sldId="322"/>
            <ac:spMk id="23" creationId="{9A1147CE-678B-D6F4-C6A8-1F0955F84D51}"/>
          </ac:spMkLst>
        </pc:spChg>
      </pc:sldChg>
      <pc:sldChg chg="addSp delSp modSp mod">
        <pc:chgData name="Aleš Zidar" userId="ac5213e05132806a" providerId="LiveId" clId="{3D63712B-7BE2-468D-BD21-25B337A3CFB9}" dt="2025-06-17T11:55:07.513" v="1453" actId="14100"/>
        <pc:sldMkLst>
          <pc:docMk/>
          <pc:sldMk cId="4109617541" sldId="324"/>
        </pc:sldMkLst>
        <pc:spChg chg="add mod">
          <ac:chgData name="Aleš Zidar" userId="ac5213e05132806a" providerId="LiveId" clId="{3D63712B-7BE2-468D-BD21-25B337A3CFB9}" dt="2025-06-17T08:54:18.476" v="1145" actId="948"/>
          <ac:spMkLst>
            <pc:docMk/>
            <pc:sldMk cId="4109617541" sldId="324"/>
            <ac:spMk id="4" creationId="{998FB3D8-7F6F-5DA2-5FFE-FCEE682D4F1F}"/>
          </ac:spMkLst>
        </pc:spChg>
        <pc:spChg chg="mod">
          <ac:chgData name="Aleš Zidar" userId="ac5213e05132806a" providerId="LiveId" clId="{3D63712B-7BE2-468D-BD21-25B337A3CFB9}" dt="2025-06-17T08:54:36.782" v="1147" actId="14100"/>
          <ac:spMkLst>
            <pc:docMk/>
            <pc:sldMk cId="4109617541" sldId="324"/>
            <ac:spMk id="8" creationId="{200051EA-FCBE-A719-FF32-1B1C2FDA4D04}"/>
          </ac:spMkLst>
        </pc:spChg>
        <pc:spChg chg="mod">
          <ac:chgData name="Aleš Zidar" userId="ac5213e05132806a" providerId="LiveId" clId="{3D63712B-7BE2-468D-BD21-25B337A3CFB9}" dt="2025-06-17T08:54:07.944" v="1144" actId="113"/>
          <ac:spMkLst>
            <pc:docMk/>
            <pc:sldMk cId="4109617541" sldId="324"/>
            <ac:spMk id="13" creationId="{90C8FA07-B8D9-3D08-6BC7-3B1BA2A6A91F}"/>
          </ac:spMkLst>
        </pc:spChg>
        <pc:picChg chg="mod">
          <ac:chgData name="Aleš Zidar" userId="ac5213e05132806a" providerId="LiveId" clId="{3D63712B-7BE2-468D-BD21-25B337A3CFB9}" dt="2025-06-17T11:55:07.513" v="1453" actId="14100"/>
          <ac:picMkLst>
            <pc:docMk/>
            <pc:sldMk cId="4109617541" sldId="324"/>
            <ac:picMk id="10" creationId="{70FEF049-0528-2557-AB2A-E437D4E99FBC}"/>
          </ac:picMkLst>
        </pc:picChg>
      </pc:sldChg>
      <pc:sldChg chg="modSp mod">
        <pc:chgData name="Aleš Zidar" userId="ac5213e05132806a" providerId="LiveId" clId="{3D63712B-7BE2-468D-BD21-25B337A3CFB9}" dt="2025-06-17T09:15:17.485" v="1451" actId="14100"/>
        <pc:sldMkLst>
          <pc:docMk/>
          <pc:sldMk cId="3598657328" sldId="325"/>
        </pc:sldMkLst>
        <pc:spChg chg="mod">
          <ac:chgData name="Aleš Zidar" userId="ac5213e05132806a" providerId="LiveId" clId="{3D63712B-7BE2-468D-BD21-25B337A3CFB9}" dt="2025-06-17T09:15:17.485" v="1451" actId="14100"/>
          <ac:spMkLst>
            <pc:docMk/>
            <pc:sldMk cId="3598657328" sldId="325"/>
            <ac:spMk id="3" creationId="{3EE97146-E383-B19A-7FE7-45DF58F459B6}"/>
          </ac:spMkLst>
        </pc:spChg>
        <pc:spChg chg="mod">
          <ac:chgData name="Aleš Zidar" userId="ac5213e05132806a" providerId="LiveId" clId="{3D63712B-7BE2-468D-BD21-25B337A3CFB9}" dt="2025-06-17T09:15:07.784" v="1449" actId="1076"/>
          <ac:spMkLst>
            <pc:docMk/>
            <pc:sldMk cId="3598657328" sldId="325"/>
            <ac:spMk id="4" creationId="{95A7C57D-6338-8F99-1209-F20AF8E51FE9}"/>
          </ac:spMkLst>
        </pc:spChg>
      </pc:sldChg>
      <pc:sldChg chg="modSp mod">
        <pc:chgData name="Aleš Zidar" userId="ac5213e05132806a" providerId="LiveId" clId="{3D63712B-7BE2-468D-BD21-25B337A3CFB9}" dt="2025-06-17T09:15:26.984" v="1452" actId="14100"/>
        <pc:sldMkLst>
          <pc:docMk/>
          <pc:sldMk cId="2355375115" sldId="326"/>
        </pc:sldMkLst>
        <pc:spChg chg="mod">
          <ac:chgData name="Aleš Zidar" userId="ac5213e05132806a" providerId="LiveId" clId="{3D63712B-7BE2-468D-BD21-25B337A3CFB9}" dt="2025-06-17T09:15:26.984" v="1452" actId="14100"/>
          <ac:spMkLst>
            <pc:docMk/>
            <pc:sldMk cId="2355375115" sldId="326"/>
            <ac:spMk id="3" creationId="{B80D0342-1CD1-E294-8B2D-8D8C39D32927}"/>
          </ac:spMkLst>
        </pc:spChg>
        <pc:spChg chg="mod">
          <ac:chgData name="Aleš Zidar" userId="ac5213e05132806a" providerId="LiveId" clId="{3D63712B-7BE2-468D-BD21-25B337A3CFB9}" dt="2025-06-17T08:58:01" v="1314" actId="113"/>
          <ac:spMkLst>
            <pc:docMk/>
            <pc:sldMk cId="2355375115" sldId="326"/>
            <ac:spMk id="4" creationId="{A4A59F25-5319-58E4-F279-D4A7A0D6316B}"/>
          </ac:spMkLst>
        </pc:spChg>
      </pc:sldChg>
      <pc:sldChg chg="modSp mod">
        <pc:chgData name="Aleš Zidar" userId="ac5213e05132806a" providerId="LiveId" clId="{3D63712B-7BE2-468D-BD21-25B337A3CFB9}" dt="2025-06-17T08:31:59.226" v="598" actId="5793"/>
        <pc:sldMkLst>
          <pc:docMk/>
          <pc:sldMk cId="996151852" sldId="327"/>
        </pc:sldMkLst>
        <pc:spChg chg="mod">
          <ac:chgData name="Aleš Zidar" userId="ac5213e05132806a" providerId="LiveId" clId="{3D63712B-7BE2-468D-BD21-25B337A3CFB9}" dt="2025-06-17T08:31:59.226" v="598" actId="5793"/>
          <ac:spMkLst>
            <pc:docMk/>
            <pc:sldMk cId="996151852" sldId="327"/>
            <ac:spMk id="2" creationId="{E5DED2BB-A3D3-9473-A30B-12A44ABDFA8D}"/>
          </ac:spMkLst>
        </pc:spChg>
        <pc:picChg chg="mod">
          <ac:chgData name="Aleš Zidar" userId="ac5213e05132806a" providerId="LiveId" clId="{3D63712B-7BE2-468D-BD21-25B337A3CFB9}" dt="2025-06-17T08:24:37.495" v="529" actId="1076"/>
          <ac:picMkLst>
            <pc:docMk/>
            <pc:sldMk cId="996151852" sldId="327"/>
            <ac:picMk id="7" creationId="{693CECEE-6681-B88D-13DF-448CA7215F4B}"/>
          </ac:picMkLst>
        </pc:picChg>
      </pc:sldChg>
      <pc:sldChg chg="modSp mod">
        <pc:chgData name="Aleš Zidar" userId="ac5213e05132806a" providerId="LiveId" clId="{3D63712B-7BE2-468D-BD21-25B337A3CFB9}" dt="2025-06-17T09:06:02.709" v="1344" actId="14100"/>
        <pc:sldMkLst>
          <pc:docMk/>
          <pc:sldMk cId="1762625261" sldId="328"/>
        </pc:sldMkLst>
        <pc:spChg chg="mod">
          <ac:chgData name="Aleš Zidar" userId="ac5213e05132806a" providerId="LiveId" clId="{3D63712B-7BE2-468D-BD21-25B337A3CFB9}" dt="2025-06-17T09:04:42.641" v="1343" actId="1076"/>
          <ac:spMkLst>
            <pc:docMk/>
            <pc:sldMk cId="1762625261" sldId="328"/>
            <ac:spMk id="4" creationId="{49D5AC20-666B-FD3E-1471-1F7EBFFF4606}"/>
          </ac:spMkLst>
        </pc:spChg>
        <pc:spChg chg="mod">
          <ac:chgData name="Aleš Zidar" userId="ac5213e05132806a" providerId="LiveId" clId="{3D63712B-7BE2-468D-BD21-25B337A3CFB9}" dt="2025-06-17T09:06:02.709" v="1344" actId="14100"/>
          <ac:spMkLst>
            <pc:docMk/>
            <pc:sldMk cId="1762625261" sldId="328"/>
            <ac:spMk id="14" creationId="{C846B5AA-11D2-3344-5CE1-8D864B948E91}"/>
          </ac:spMkLst>
        </pc:spChg>
      </pc:sldChg>
      <pc:sldChg chg="addSp modSp mod">
        <pc:chgData name="Aleš Zidar" userId="ac5213e05132806a" providerId="LiveId" clId="{3D63712B-7BE2-468D-BD21-25B337A3CFB9}" dt="2025-06-17T09:08:47.550" v="1387"/>
        <pc:sldMkLst>
          <pc:docMk/>
          <pc:sldMk cId="3682357759" sldId="329"/>
        </pc:sldMkLst>
        <pc:spChg chg="mod">
          <ac:chgData name="Aleš Zidar" userId="ac5213e05132806a" providerId="LiveId" clId="{3D63712B-7BE2-468D-BD21-25B337A3CFB9}" dt="2025-06-17T09:07:16.736" v="1347" actId="113"/>
          <ac:spMkLst>
            <pc:docMk/>
            <pc:sldMk cId="3682357759" sldId="329"/>
            <ac:spMk id="4" creationId="{41E7CDD3-BC4C-39B6-1E91-61CBB1E99AAF}"/>
          </ac:spMkLst>
        </pc:spChg>
      </pc:sldChg>
      <pc:sldChg chg="modSp new del mod ord">
        <pc:chgData name="Aleš Zidar" userId="ac5213e05132806a" providerId="LiveId" clId="{3D63712B-7BE2-468D-BD21-25B337A3CFB9}" dt="2025-06-17T07:56:42.970" v="9" actId="2696"/>
        <pc:sldMkLst>
          <pc:docMk/>
          <pc:sldMk cId="3530425799" sldId="330"/>
        </pc:sldMkLst>
      </pc:sldChg>
      <pc:sldChg chg="modSp add mod">
        <pc:chgData name="Aleš Zidar" userId="ac5213e05132806a" providerId="LiveId" clId="{3D63712B-7BE2-468D-BD21-25B337A3CFB9}" dt="2025-06-17T09:01:48.865" v="1333" actId="14100"/>
        <pc:sldMkLst>
          <pc:docMk/>
          <pc:sldMk cId="3719053263" sldId="330"/>
        </pc:sldMkLst>
        <pc:spChg chg="mod">
          <ac:chgData name="Aleš Zidar" userId="ac5213e05132806a" providerId="LiveId" clId="{3D63712B-7BE2-468D-BD21-25B337A3CFB9}" dt="2025-06-17T09:01:45.785" v="1332" actId="1076"/>
          <ac:spMkLst>
            <pc:docMk/>
            <pc:sldMk cId="3719053263" sldId="330"/>
            <ac:spMk id="4" creationId="{E9EE67CF-2283-9808-0C44-CC647928032E}"/>
          </ac:spMkLst>
        </pc:spChg>
        <pc:spChg chg="mod">
          <ac:chgData name="Aleš Zidar" userId="ac5213e05132806a" providerId="LiveId" clId="{3D63712B-7BE2-468D-BD21-25B337A3CFB9}" dt="2025-06-17T09:01:48.865" v="1333" actId="14100"/>
          <ac:spMkLst>
            <pc:docMk/>
            <pc:sldMk cId="3719053263" sldId="330"/>
            <ac:spMk id="14" creationId="{F77D253A-70F1-79E4-8227-76C018B9DFEA}"/>
          </ac:spMkLst>
        </pc:spChg>
      </pc:sldChg>
      <pc:sldChg chg="modSp add mod">
        <pc:chgData name="Aleš Zidar" userId="ac5213e05132806a" providerId="LiveId" clId="{3D63712B-7BE2-468D-BD21-25B337A3CFB9}" dt="2025-06-17T09:10:06.393" v="1422" actId="1076"/>
        <pc:sldMkLst>
          <pc:docMk/>
          <pc:sldMk cId="3495391820" sldId="331"/>
        </pc:sldMkLst>
        <pc:spChg chg="mod">
          <ac:chgData name="Aleš Zidar" userId="ac5213e05132806a" providerId="LiveId" clId="{3D63712B-7BE2-468D-BD21-25B337A3CFB9}" dt="2025-06-17T09:09:38.039" v="1416" actId="113"/>
          <ac:spMkLst>
            <pc:docMk/>
            <pc:sldMk cId="3495391820" sldId="331"/>
            <ac:spMk id="2" creationId="{AF6074DA-5856-8D96-998B-789F9CD3C3EC}"/>
          </ac:spMkLst>
        </pc:spChg>
        <pc:spChg chg="mod">
          <ac:chgData name="Aleš Zidar" userId="ac5213e05132806a" providerId="LiveId" clId="{3D63712B-7BE2-468D-BD21-25B337A3CFB9}" dt="2025-06-17T09:10:06.393" v="1422" actId="1076"/>
          <ac:spMkLst>
            <pc:docMk/>
            <pc:sldMk cId="3495391820" sldId="331"/>
            <ac:spMk id="3" creationId="{DEF7ADB4-61C2-1A40-E5D0-F2DF8DCBCE7D}"/>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2T11:34:34.041"/>
    </inkml:context>
    <inkml:brush xml:id="br0">
      <inkml:brushProperty name="width" value="0.35" units="cm"/>
      <inkml:brushProperty name="height" value="0.35" units="cm"/>
      <inkml:brushProperty name="color" value="#FFFFFF"/>
    </inkml:brush>
  </inkml:definitions>
  <inkml:trace contextRef="#ctx0" brushRef="#br0">2018 1 24575,'-1307'0'0,"1284"2"0,1 1 0,0 1 0,0 1 0,0 1 0,1 1 0,-39 18 0,27-11 0,-58 15 0,-99 6 0,100-27 0,73-7 0,0-1 0,0 2 0,-30 7 0,46-9 0,1 0 0,-1 0 0,0 0 0,1 0 0,-1 0 0,0 0 0,1 0 0,-1 0 0,0 0 0,1 0 0,-1 1 0,1-1 0,-1 0 0,1 1 0,-1-1 0,1 0 0,-1 1 0,0-1 0,1 0 0,0 1 0,-1-1 0,1 1 0,-1-1 0,1 1 0,0-1 0,-1 1 0,1 0 0,0-1 0,-1 1 0,1 0 0,17 8 0,34-2 0,-17-5-1365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3T07:54:42.232"/>
    </inkml:context>
    <inkml:brush xml:id="br0">
      <inkml:brushProperty name="width" value="0.2" units="cm"/>
      <inkml:brushProperty name="height" value="0.2" units="cm"/>
      <inkml:brushProperty name="color" value="#FFFFFF"/>
    </inkml:brush>
  </inkml:definitions>
  <inkml:trace contextRef="#ctx0" brushRef="#br0">773 20 24392,'-772'0'0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3T07:54:52.087"/>
    </inkml:context>
    <inkml:brush xml:id="br0">
      <inkml:brushProperty name="width" value="0.2" units="cm"/>
      <inkml:brushProperty name="height" value="0.2" units="cm"/>
      <inkml:brushProperty name="color" value="#FFFFFF"/>
    </inkml:brush>
  </inkml:definitions>
  <inkml:trace contextRef="#ctx0" brushRef="#br0">0 92 24575,'649'0'0,"-644"0"0,-1 0 0,1 1 0,0-2 0,-1 1 0,1-1 0,-1 1 0,1-1 0,-1 0 0,1-1 0,-1 1 0,0-1 0,1 0 0,-1 0 0,0 0 0,0-1 0,0 1 0,-1-1 0,1 0 0,5-6 0,-4 2 0,-1 2 0,1-1 0,1 1 0,-1-1 0,1 2 0,0-1 0,0 0 0,8-4 0,-12 8 0,0 0 0,0 1 0,0-1 0,0 0 0,0 1 0,0-1 0,0 1 0,0-1 0,0 1 0,1 0 0,-1 0 0,0 0 0,0 0 0,0 1 0,0-1 0,0 0 0,0 1 0,0-1 0,0 1 0,0 0 0,0 0 0,0 0 0,0 0 0,0 0 0,0 0 0,-1 0 0,1 1 0,0-1 0,-1 1 0,1-1 0,-1 1 0,2 3 0,4 3 0,1-1 0,-1 1 0,1-1 0,15 10 0,8 6 0,-28-19 0,0-1 0,0 1 0,0 0 0,0 0 0,3 7 0,10 12 0,-73-24 0,-18-13 0,56 9 0,-1 1 0,-21-1 0,-53-8 103,63 8-837,-43-3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3T07:54:42.232"/>
    </inkml:context>
    <inkml:brush xml:id="br0">
      <inkml:brushProperty name="width" value="0.2" units="cm"/>
      <inkml:brushProperty name="height" value="0.2" units="cm"/>
      <inkml:brushProperty name="color" value="#FFFFFF"/>
    </inkml:brush>
  </inkml:definitions>
  <inkml:trace contextRef="#ctx0" brushRef="#br0">773 20 24392,'-772'0'0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3T07:54:52.087"/>
    </inkml:context>
    <inkml:brush xml:id="br0">
      <inkml:brushProperty name="width" value="0.2" units="cm"/>
      <inkml:brushProperty name="height" value="0.2" units="cm"/>
      <inkml:brushProperty name="color" value="#FFFFFF"/>
    </inkml:brush>
  </inkml:definitions>
  <inkml:trace contextRef="#ctx0" brushRef="#br0">0 92 24575,'649'0'0,"-644"0"0,-1 0 0,1 1 0,0-2 0,-1 1 0,1-1 0,-1 1 0,1-1 0,-1 0 0,1-1 0,-1 1 0,0-1 0,1 0 0,-1 0 0,0 0 0,0-1 0,0 1 0,-1-1 0,1 0 0,5-6 0,-4 2 0,-1 2 0,1-1 0,1 1 0,-1-1 0,1 2 0,0-1 0,0 0 0,8-4 0,-12 8 0,0 0 0,0 1 0,0-1 0,0 0 0,0 1 0,0-1 0,0 1 0,0-1 0,0 1 0,1 0 0,-1 0 0,0 0 0,0 0 0,0 1 0,0-1 0,0 0 0,0 1 0,0-1 0,0 1 0,0 0 0,0 0 0,0 0 0,0 0 0,0 0 0,0 0 0,-1 0 0,1 1 0,0-1 0,-1 1 0,1-1 0,-1 1 0,2 3 0,4 3 0,1-1 0,-1 1 0,1-1 0,15 10 0,8 6 0,-28-19 0,0-1 0,0 1 0,0 0 0,0 0 0,3 7 0,10 12 0,-73-24 0,-18-13 0,56 9 0,-1 1 0,-21-1 0,-53-8 103,63 8-837,-43-3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3T07:54:42.232"/>
    </inkml:context>
    <inkml:brush xml:id="br0">
      <inkml:brushProperty name="width" value="0.2" units="cm"/>
      <inkml:brushProperty name="height" value="0.2" units="cm"/>
      <inkml:brushProperty name="color" value="#FFFFFF"/>
    </inkml:brush>
  </inkml:definitions>
  <inkml:trace contextRef="#ctx0" brushRef="#br0">773 20 24392,'-772'0'0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3T07:54:42.232"/>
    </inkml:context>
    <inkml:brush xml:id="br0">
      <inkml:brushProperty name="width" value="0.2" units="cm"/>
      <inkml:brushProperty name="height" value="0.2" units="cm"/>
      <inkml:brushProperty name="color" value="#FFFFFF"/>
    </inkml:brush>
  </inkml:definitions>
  <inkml:trace contextRef="#ctx0" brushRef="#br0">773 20 24392,'-772'0'0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3T07:54:42.232"/>
    </inkml:context>
    <inkml:brush xml:id="br0">
      <inkml:brushProperty name="width" value="0.2" units="cm"/>
      <inkml:brushProperty name="height" value="0.2" units="cm"/>
      <inkml:brushProperty name="color" value="#FFFFFF"/>
    </inkml:brush>
  </inkml:definitions>
  <inkml:trace contextRef="#ctx0" brushRef="#br0">773 20 24392,'-772'0'0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3T07:54:42.232"/>
    </inkml:context>
    <inkml:brush xml:id="br0">
      <inkml:brushProperty name="width" value="0.2" units="cm"/>
      <inkml:brushProperty name="height" value="0.2" units="cm"/>
      <inkml:brushProperty name="color" value="#FFFFFF"/>
    </inkml:brush>
  </inkml:definitions>
  <inkml:trace contextRef="#ctx0" brushRef="#br0">773 20 24392,'-772'0'0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a:t>Kliknite, če želite urediti slog naslova matrice</a:t>
            </a:r>
            <a:endParaRPr lang="en-US"/>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a:t>Kliknite, če želite urediti slog naslova matrice</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Kliknite, če želite urediti slog naslova matrice</a:t>
            </a:r>
            <a:endParaRPr lang="en-US"/>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a:t>Kliknite, če želite urediti slog naslova matrice</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Kliknite, če želite urediti slog naslova matrice</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a:t>Kliknite, če želite urediti slog naslova matrice</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a:p>
        </p:txBody>
      </p:sp>
      <p:sp>
        <p:nvSpPr>
          <p:cNvPr id="3" name="Vertical Text Placeholder 2"/>
          <p:cNvSpPr>
            <a:spLocks noGrp="1"/>
          </p:cNvSpPr>
          <p:nvPr>
            <p:ph type="body" orient="vert" idx="1"/>
          </p:nvPr>
        </p:nvSpPr>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a:t>Kliknite, če želite urediti slog naslova matrice</a:t>
            </a:r>
            <a:endParaRPr lang="en-US"/>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a:t>Kliknite, če želite urediti slog naslova matrice</a:t>
            </a:r>
            <a:endParaRPr lang="en-US"/>
          </a:p>
        </p:txBody>
      </p:sp>
      <p:sp>
        <p:nvSpPr>
          <p:cNvPr id="3" name="Content Placeholder 2"/>
          <p:cNvSpPr>
            <a:spLocks noGrp="1"/>
          </p:cNvSpPr>
          <p:nvPr>
            <p:ph idx="1"/>
          </p:nvPr>
        </p:nvSpPr>
        <p:spPr>
          <a:xfrm>
            <a:off x="2589212" y="2133600"/>
            <a:ext cx="8915400" cy="377762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a:t>Kliknite, če želite urediti slog naslova matrice</a:t>
            </a:r>
            <a:endParaRPr lang="en-US"/>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a:t>Kliknite, če želite urediti slog naslova matrice</a:t>
            </a:r>
            <a:endParaRPr lang="en-US"/>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Kliknite, če želite urediti slog naslova matrice</a:t>
            </a:r>
            <a:endParaRPr lang="en-US"/>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7/9/2025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7/9/2025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7/9/2025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a:t>Kliknite, če želite urediti slog naslova matrice</a:t>
            </a:r>
            <a:endParaRPr lang="en-US"/>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a:t>Kliknite, če želite urediti slog naslova matrice</a:t>
            </a:r>
            <a:endParaRPr lang="en-US"/>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a:t>Kliknite, če želite urediti slog naslova matrice</a:t>
            </a:r>
            <a:endParaRPr lang="en-US"/>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7/9/2025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10" Type="http://schemas.openxmlformats.org/officeDocument/2006/relationships/hyperlink" Target="chrome-extension://efaidnbmnnnibpcajpcglclefindmkaj/https:/las-snezniknanos.si/materiali/priloge/slo/38446-navodila-za-izvajanje-clld-2027_eksrp_1-sprememba_podpisano-002.pdf" TargetMode="External"/><Relationship Id="rId4" Type="http://schemas.openxmlformats.org/officeDocument/2006/relationships/customXml" Target="../ink/ink4.xm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customXml" Target="../ink/ink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3.png"/><Relationship Id="rId4" Type="http://schemas.openxmlformats.org/officeDocument/2006/relationships/customXml" Target="../ink/ink7.xml"/></Relationships>
</file>

<file path=ppt/slides/_rels/slide13.xml.rels><?xml version="1.0" encoding="UTF-8" standalone="yes"?>
<Relationships xmlns="http://schemas.openxmlformats.org/package/2006/relationships"><Relationship Id="rId3" Type="http://schemas.openxmlformats.org/officeDocument/2006/relationships/customXml" Target="../ink/ink8.xml"/><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vesna@razvoj-podezelja.si" TargetMode="External"/><Relationship Id="rId7" Type="http://schemas.openxmlformats.org/officeDocument/2006/relationships/image" Target="../media/image4.png"/><Relationship Id="rId2" Type="http://schemas.openxmlformats.org/officeDocument/2006/relationships/hyperlink" Target="mailto:info@razvoj-podezelja.si"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ustomXml" Target="../ink/ink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3463F9-4A47-45A6-A790-7FA4C0C8B1EF}"/>
              </a:ext>
            </a:extLst>
          </p:cNvPr>
          <p:cNvSpPr>
            <a:spLocks noGrp="1"/>
          </p:cNvSpPr>
          <p:nvPr>
            <p:ph type="ctrTitle"/>
          </p:nvPr>
        </p:nvSpPr>
        <p:spPr>
          <a:xfrm>
            <a:off x="2647857" y="2330737"/>
            <a:ext cx="8915399" cy="2262781"/>
          </a:xfrm>
        </p:spPr>
        <p:txBody>
          <a:bodyPr>
            <a:normAutofit/>
          </a:bodyPr>
          <a:lstStyle/>
          <a:p>
            <a:r>
              <a:rPr lang="sl-SI">
                <a:latin typeface="Arial Black" panose="020B0A04020102020204" pitchFamily="34" charset="0"/>
              </a:rPr>
              <a:t>VODENJE IN IZVEDBA PROJEKTOV IZ SLR</a:t>
            </a:r>
            <a:endParaRPr lang="sl-SI" b="1">
              <a:latin typeface="Arial Black" panose="020B0A04020102020204" pitchFamily="34" charset="0"/>
            </a:endParaRPr>
          </a:p>
        </p:txBody>
      </p:sp>
      <p:sp>
        <p:nvSpPr>
          <p:cNvPr id="3" name="Podnaslov 2">
            <a:extLst>
              <a:ext uri="{FF2B5EF4-FFF2-40B4-BE49-F238E27FC236}">
                <a16:creationId xmlns:a16="http://schemas.microsoft.com/office/drawing/2014/main" id="{5DA4669A-8ECE-475F-A72F-D4E8C7D7D516}"/>
              </a:ext>
            </a:extLst>
          </p:cNvPr>
          <p:cNvSpPr>
            <a:spLocks noGrp="1"/>
          </p:cNvSpPr>
          <p:nvPr>
            <p:ph type="subTitle" idx="1"/>
          </p:nvPr>
        </p:nvSpPr>
        <p:spPr>
          <a:xfrm>
            <a:off x="2647857" y="4593518"/>
            <a:ext cx="8915399" cy="1702507"/>
          </a:xfrm>
        </p:spPr>
        <p:txBody>
          <a:bodyPr>
            <a:normAutofit/>
          </a:bodyPr>
          <a:lstStyle/>
          <a:p>
            <a:endParaRPr lang="sl-SI"/>
          </a:p>
          <a:p>
            <a:r>
              <a:rPr lang="sl-SI"/>
              <a:t>ALEŠ ZIDAR, strokovni vodja LAS</a:t>
            </a:r>
          </a:p>
          <a:p>
            <a:r>
              <a:rPr lang="sl-SI"/>
              <a:t>VESNA KURET, projektna svetovalka LAS SN</a:t>
            </a:r>
          </a:p>
          <a:p>
            <a:r>
              <a:rPr lang="sl-SI"/>
              <a:t>17.06.2025</a:t>
            </a:r>
          </a:p>
        </p:txBody>
      </p:sp>
      <p:pic>
        <p:nvPicPr>
          <p:cNvPr id="2060" name="Slika 10">
            <a:extLst>
              <a:ext uri="{FF2B5EF4-FFF2-40B4-BE49-F238E27FC236}">
                <a16:creationId xmlns:a16="http://schemas.microsoft.com/office/drawing/2014/main" id="{F7FBE53F-0A23-5A31-438D-483764DF1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107" y="581025"/>
            <a:ext cx="4064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Slika 9">
            <a:extLst>
              <a:ext uri="{FF2B5EF4-FFF2-40B4-BE49-F238E27FC236}">
                <a16:creationId xmlns:a16="http://schemas.microsoft.com/office/drawing/2014/main" id="{F7B855B7-C9F0-F27A-36F9-5BF9BF93E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982" y="587375"/>
            <a:ext cx="384175" cy="490538"/>
          </a:xfrm>
          <a:prstGeom prst="rect">
            <a:avLst/>
          </a:prstGeom>
          <a:noFill/>
          <a:extLst>
            <a:ext uri="{909E8E84-426E-40DD-AFC4-6F175D3DCCD1}">
              <a14:hiddenFill xmlns:a14="http://schemas.microsoft.com/office/drawing/2010/main">
                <a:solidFill>
                  <a:srgbClr val="FFFFFF"/>
                </a:solidFill>
              </a14:hiddenFill>
            </a:ext>
          </a:extLst>
        </p:spPr>
      </p:pic>
      <p:pic>
        <p:nvPicPr>
          <p:cNvPr id="2061" name="Slika 11">
            <a:extLst>
              <a:ext uri="{FF2B5EF4-FFF2-40B4-BE49-F238E27FC236}">
                <a16:creationId xmlns:a16="http://schemas.microsoft.com/office/drawing/2014/main" id="{06FBDF74-3DC3-AE29-AABD-868C0A924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144" y="585788"/>
            <a:ext cx="374650" cy="4968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Slika 1">
            <a:extLst>
              <a:ext uri="{FF2B5EF4-FFF2-40B4-BE49-F238E27FC236}">
                <a16:creationId xmlns:a16="http://schemas.microsoft.com/office/drawing/2014/main" id="{63497006-5DDB-32C6-22DB-902F1FA7EF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0239"/>
          <a:stretch/>
        </p:blipFill>
        <p:spPr bwMode="auto">
          <a:xfrm>
            <a:off x="5732369" y="345570"/>
            <a:ext cx="5332795" cy="842169"/>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a:extLst>
              <a:ext uri="{FF2B5EF4-FFF2-40B4-BE49-F238E27FC236}">
                <a16:creationId xmlns:a16="http://schemas.microsoft.com/office/drawing/2014/main" id="{1DFDA97E-422C-4709-8E01-C3F2DE61F8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519" y="457200"/>
            <a:ext cx="633413" cy="7080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Slika 2">
            <a:extLst>
              <a:ext uri="{FF2B5EF4-FFF2-40B4-BE49-F238E27FC236}">
                <a16:creationId xmlns:a16="http://schemas.microsoft.com/office/drawing/2014/main" id="{DB89F438-F384-2C75-C5A6-71A9C230AF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5932" y="561975"/>
            <a:ext cx="1431925" cy="4635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6">
            <a:extLst>
              <a:ext uri="{FF2B5EF4-FFF2-40B4-BE49-F238E27FC236}">
                <a16:creationId xmlns:a16="http://schemas.microsoft.com/office/drawing/2014/main" id="{CB01DABD-B567-A6D4-9B24-4C85778453F6}"/>
              </a:ext>
            </a:extLst>
          </p:cNvPr>
          <p:cNvSpPr>
            <a:spLocks noChangeArrowheads="1"/>
          </p:cNvSpPr>
          <p:nvPr/>
        </p:nvSpPr>
        <p:spPr bwMode="auto">
          <a:xfrm>
            <a:off x="941294"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1" name="Rectangle 17">
            <a:extLst>
              <a:ext uri="{FF2B5EF4-FFF2-40B4-BE49-F238E27FC236}">
                <a16:creationId xmlns:a16="http://schemas.microsoft.com/office/drawing/2014/main" id="{E6C51D65-D6EC-2E12-9EF0-F161FE4D0EF6}"/>
              </a:ext>
            </a:extLst>
          </p:cNvPr>
          <p:cNvSpPr>
            <a:spLocks noChangeArrowheads="1"/>
          </p:cNvSpPr>
          <p:nvPr/>
        </p:nvSpPr>
        <p:spPr bwMode="auto">
          <a:xfrm>
            <a:off x="941294"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2" name="Rectangle 18">
            <a:extLst>
              <a:ext uri="{FF2B5EF4-FFF2-40B4-BE49-F238E27FC236}">
                <a16:creationId xmlns:a16="http://schemas.microsoft.com/office/drawing/2014/main" id="{42F542D7-B091-5C9B-D76F-ADFF4D8FBC77}"/>
              </a:ext>
            </a:extLst>
          </p:cNvPr>
          <p:cNvSpPr>
            <a:spLocks noChangeArrowheads="1"/>
          </p:cNvSpPr>
          <p:nvPr/>
        </p:nvSpPr>
        <p:spPr bwMode="auto">
          <a:xfrm>
            <a:off x="941294"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4" name="Slika 3">
            <a:extLst>
              <a:ext uri="{FF2B5EF4-FFF2-40B4-BE49-F238E27FC236}">
                <a16:creationId xmlns:a16="http://schemas.microsoft.com/office/drawing/2014/main" id="{328D4222-15D8-20AA-3602-18223B072CF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95732" y="589172"/>
            <a:ext cx="764926" cy="440906"/>
          </a:xfrm>
          <a:prstGeom prst="rect">
            <a:avLst/>
          </a:prstGeom>
          <a:noFill/>
        </p:spPr>
      </p:pic>
    </p:spTree>
    <p:extLst>
      <p:ext uri="{BB962C8B-B14F-4D97-AF65-F5344CB8AC3E}">
        <p14:creationId xmlns:p14="http://schemas.microsoft.com/office/powerpoint/2010/main" val="384088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76F70-CE02-32F1-2A38-2348967EDF1A}"/>
            </a:ext>
          </a:extLst>
        </p:cNvPr>
        <p:cNvGrpSpPr/>
        <p:nvPr/>
      </p:nvGrpSpPr>
      <p:grpSpPr>
        <a:xfrm>
          <a:off x="0" y="0"/>
          <a:ext cx="0" cy="0"/>
          <a:chOff x="0" y="0"/>
          <a:chExt cx="0" cy="0"/>
        </a:xfrm>
      </p:grpSpPr>
      <p:sp>
        <p:nvSpPr>
          <p:cNvPr id="11" name="Pravokotnik 10">
            <a:extLst>
              <a:ext uri="{FF2B5EF4-FFF2-40B4-BE49-F238E27FC236}">
                <a16:creationId xmlns:a16="http://schemas.microsoft.com/office/drawing/2014/main" id="{818289AF-B812-3BEC-A7C7-CE9700C8AF6A}"/>
              </a:ext>
            </a:extLst>
          </p:cNvPr>
          <p:cNvSpPr/>
          <p:nvPr/>
        </p:nvSpPr>
        <p:spPr>
          <a:xfrm>
            <a:off x="977153" y="1293138"/>
            <a:ext cx="10598665" cy="5172635"/>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2" name="Naslov 1">
            <a:extLst>
              <a:ext uri="{FF2B5EF4-FFF2-40B4-BE49-F238E27FC236}">
                <a16:creationId xmlns:a16="http://schemas.microsoft.com/office/drawing/2014/main" id="{E5DED2BB-A3D3-9473-A30B-12A44ABDFA8D}"/>
              </a:ext>
            </a:extLst>
          </p:cNvPr>
          <p:cNvSpPr>
            <a:spLocks noGrp="1"/>
          </p:cNvSpPr>
          <p:nvPr>
            <p:ph type="title"/>
          </p:nvPr>
        </p:nvSpPr>
        <p:spPr>
          <a:xfrm>
            <a:off x="1884713" y="624110"/>
            <a:ext cx="9691105" cy="1280890"/>
          </a:xfrm>
        </p:spPr>
        <p:txBody>
          <a:bodyPr/>
          <a:lstStyle/>
          <a:p>
            <a:r>
              <a:rPr lang="sl-SI" b="1">
                <a:solidFill>
                  <a:srgbClr val="6AB82E"/>
                </a:solidFill>
                <a:latin typeface="Calibri" panose="020F0502020204030204" pitchFamily="34" charset="0"/>
              </a:rPr>
              <a:t>PREGLED POSAMEZNIH DOKAZIL – neinvesticijski </a:t>
            </a:r>
            <a:endParaRPr lang="sl-SI"/>
          </a:p>
        </p:txBody>
      </p:sp>
      <p:pic>
        <p:nvPicPr>
          <p:cNvPr id="5" name="Picture 15">
            <a:extLst>
              <a:ext uri="{FF2B5EF4-FFF2-40B4-BE49-F238E27FC236}">
                <a16:creationId xmlns:a16="http://schemas.microsoft.com/office/drawing/2014/main" id="{5D966C7A-2FD7-7D6D-B617-ADCB09C0A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a:extLst>
              <a:ext uri="{FF2B5EF4-FFF2-40B4-BE49-F238E27FC236}">
                <a16:creationId xmlns:a16="http://schemas.microsoft.com/office/drawing/2014/main" id="{693CECEE-6681-B88D-13DF-448CA7215F4B}"/>
              </a:ext>
            </a:extLst>
          </p:cNvPr>
          <p:cNvPicPr>
            <a:picLocks noChangeAspect="1"/>
          </p:cNvPicPr>
          <p:nvPr/>
        </p:nvPicPr>
        <p:blipFill>
          <a:blip r:embed="rId3"/>
          <a:srcRect l="3996" t="77905" r="31460" b="3862"/>
          <a:stretch>
            <a:fillRect/>
          </a:stretch>
        </p:blipFill>
        <p:spPr>
          <a:xfrm>
            <a:off x="6955201" y="4872211"/>
            <a:ext cx="3577495" cy="555495"/>
          </a:xfrm>
          <a:prstGeom prst="rect">
            <a:avLst/>
          </a:prstGeom>
        </p:spPr>
      </p:pic>
      <mc:AlternateContent xmlns:mc="http://schemas.openxmlformats.org/markup-compatibility/2006" xmlns:p14="http://schemas.microsoft.com/office/powerpoint/2010/main">
        <mc:Choice Requires="p14">
          <p:contentPart p14:bwMode="auto" r:id="rId4">
            <p14:nvContentPartPr>
              <p14:cNvPr id="14" name="Rokopis 13">
                <a:extLst>
                  <a:ext uri="{FF2B5EF4-FFF2-40B4-BE49-F238E27FC236}">
                    <a16:creationId xmlns:a16="http://schemas.microsoft.com/office/drawing/2014/main" id="{5314DDAE-1C7E-0F56-ED79-072A29B43805}"/>
                  </a:ext>
                </a:extLst>
              </p14:cNvPr>
              <p14:cNvContentPartPr/>
              <p14:nvPr/>
            </p14:nvContentPartPr>
            <p14:xfrm>
              <a:off x="4042821" y="4246157"/>
              <a:ext cx="278280" cy="720"/>
            </p14:xfrm>
          </p:contentPart>
        </mc:Choice>
        <mc:Fallback xmlns="">
          <p:pic>
            <p:nvPicPr>
              <p:cNvPr id="14" name="Rokopis 13">
                <a:extLst>
                  <a:ext uri="{FF2B5EF4-FFF2-40B4-BE49-F238E27FC236}">
                    <a16:creationId xmlns:a16="http://schemas.microsoft.com/office/drawing/2014/main" id="{5314DDAE-1C7E-0F56-ED79-072A29B43805}"/>
                  </a:ext>
                </a:extLst>
              </p:cNvPr>
              <p:cNvPicPr/>
              <p:nvPr/>
            </p:nvPicPr>
            <p:blipFill>
              <a:blip r:embed="rId7"/>
              <a:stretch>
                <a:fillRect/>
              </a:stretch>
            </p:blipFill>
            <p:spPr>
              <a:xfrm>
                <a:off x="4006821" y="4174157"/>
                <a:ext cx="349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Rokopis 14">
                <a:extLst>
                  <a:ext uri="{FF2B5EF4-FFF2-40B4-BE49-F238E27FC236}">
                    <a16:creationId xmlns:a16="http://schemas.microsoft.com/office/drawing/2014/main" id="{9CD02300-15F0-C4D7-03E3-37E54AF6A05D}"/>
                  </a:ext>
                </a:extLst>
              </p14:cNvPr>
              <p14:cNvContentPartPr/>
              <p14:nvPr/>
            </p14:nvContentPartPr>
            <p14:xfrm>
              <a:off x="9117021" y="4150263"/>
              <a:ext cx="353880" cy="52920"/>
            </p14:xfrm>
          </p:contentPart>
        </mc:Choice>
        <mc:Fallback xmlns="">
          <p:pic>
            <p:nvPicPr>
              <p:cNvPr id="15" name="Rokopis 14">
                <a:extLst>
                  <a:ext uri="{FF2B5EF4-FFF2-40B4-BE49-F238E27FC236}">
                    <a16:creationId xmlns:a16="http://schemas.microsoft.com/office/drawing/2014/main" id="{9CD02300-15F0-C4D7-03E3-37E54AF6A05D}"/>
                  </a:ext>
                </a:extLst>
              </p:cNvPr>
              <p:cNvPicPr/>
              <p:nvPr/>
            </p:nvPicPr>
            <p:blipFill>
              <a:blip r:embed="rId9"/>
              <a:stretch>
                <a:fillRect/>
              </a:stretch>
            </p:blipFill>
            <p:spPr>
              <a:xfrm>
                <a:off x="9081058" y="4114263"/>
                <a:ext cx="425447" cy="124560"/>
              </a:xfrm>
              <a:prstGeom prst="rect">
                <a:avLst/>
              </a:prstGeom>
            </p:spPr>
          </p:pic>
        </mc:Fallback>
      </mc:AlternateContent>
      <p:sp>
        <p:nvSpPr>
          <p:cNvPr id="19" name="PoljeZBesedilom 18">
            <a:extLst>
              <a:ext uri="{FF2B5EF4-FFF2-40B4-BE49-F238E27FC236}">
                <a16:creationId xmlns:a16="http://schemas.microsoft.com/office/drawing/2014/main" id="{CC384FA9-273D-2EBC-4A7B-37250A8DE499}"/>
              </a:ext>
            </a:extLst>
          </p:cNvPr>
          <p:cNvSpPr txBox="1"/>
          <p:nvPr/>
        </p:nvSpPr>
        <p:spPr>
          <a:xfrm>
            <a:off x="6940782" y="4035752"/>
            <a:ext cx="3222663" cy="461665"/>
          </a:xfrm>
          <a:prstGeom prst="rect">
            <a:avLst/>
          </a:prstGeom>
          <a:noFill/>
        </p:spPr>
        <p:txBody>
          <a:bodyPr wrap="square" rtlCol="0">
            <a:spAutoFit/>
          </a:bodyPr>
          <a:lstStyle/>
          <a:p>
            <a:r>
              <a:rPr lang="sl-SI" sz="1200" dirty="0">
                <a:latin typeface="Arial Black" panose="020B0A04020102020204" pitchFamily="34" charset="0"/>
              </a:rPr>
              <a:t>ČASOVNICA</a:t>
            </a:r>
          </a:p>
          <a:p>
            <a:r>
              <a:rPr lang="sl-SI" sz="1200" dirty="0">
                <a:latin typeface="Arial Black" panose="020B0A04020102020204" pitchFamily="34" charset="0"/>
              </a:rPr>
              <a:t>Opis aktivnosti naj bo natančen!</a:t>
            </a:r>
          </a:p>
        </p:txBody>
      </p:sp>
      <p:sp>
        <p:nvSpPr>
          <p:cNvPr id="10" name="PoljeZBesedilom 9">
            <a:extLst>
              <a:ext uri="{FF2B5EF4-FFF2-40B4-BE49-F238E27FC236}">
                <a16:creationId xmlns:a16="http://schemas.microsoft.com/office/drawing/2014/main" id="{36B091A8-0107-F5B1-3D92-A3D69F12361D}"/>
              </a:ext>
            </a:extLst>
          </p:cNvPr>
          <p:cNvSpPr txBox="1"/>
          <p:nvPr/>
        </p:nvSpPr>
        <p:spPr>
          <a:xfrm>
            <a:off x="1089951" y="1456161"/>
            <a:ext cx="7462163" cy="2862322"/>
          </a:xfrm>
          <a:prstGeom prst="rect">
            <a:avLst/>
          </a:prstGeom>
          <a:noFill/>
        </p:spPr>
        <p:txBody>
          <a:bodyPr wrap="square">
            <a:spAutoFit/>
          </a:bodyPr>
          <a:lstStyle/>
          <a:p>
            <a:r>
              <a:rPr lang="sl-SI" b="0" i="0" dirty="0">
                <a:solidFill>
                  <a:srgbClr val="000000"/>
                </a:solidFill>
                <a:effectLst/>
                <a:latin typeface="Arial" panose="020B0604020202020204" pitchFamily="34" charset="0"/>
                <a:cs typeface="Arial" panose="020B0604020202020204" pitchFamily="34" charset="0"/>
              </a:rPr>
              <a:t>Podrobna navodila za pripravo ustreznih dokazil dobite </a:t>
            </a:r>
            <a:r>
              <a:rPr lang="sl-SI" dirty="0">
                <a:solidFill>
                  <a:srgbClr val="000000"/>
                </a:solidFill>
                <a:latin typeface="Arial" panose="020B0604020202020204" pitchFamily="34" charset="0"/>
                <a:cs typeface="Arial" panose="020B0604020202020204" pitchFamily="34" charset="0"/>
              </a:rPr>
              <a:t>v </a:t>
            </a:r>
            <a:r>
              <a:rPr lang="sl-SI" dirty="0">
                <a:solidFill>
                  <a:srgbClr val="000000"/>
                </a:solidFill>
                <a:latin typeface="Arial" panose="020B0604020202020204" pitchFamily="34" charset="0"/>
                <a:cs typeface="Arial" panose="020B0604020202020204" pitchFamily="34" charset="0"/>
                <a:hlinkClick r:id="rId10"/>
              </a:rPr>
              <a:t>Navodila za izvajanje projektov v okviru pristopa LEADER/CLLD za sklad EKSRP  </a:t>
            </a:r>
            <a:endParaRPr lang="sl-SI" b="0" i="0" dirty="0">
              <a:solidFill>
                <a:srgbClr val="000000"/>
              </a:solidFill>
              <a:effectLst/>
              <a:latin typeface="Arial" panose="020B0604020202020204" pitchFamily="34" charset="0"/>
              <a:cs typeface="Arial" panose="020B0604020202020204" pitchFamily="34" charset="0"/>
            </a:endParaRPr>
          </a:p>
          <a:p>
            <a:endParaRPr lang="sl-SI" dirty="0">
              <a:solidFill>
                <a:srgbClr val="000000"/>
              </a:solidFill>
              <a:latin typeface="Arial" panose="020B0604020202020204" pitchFamily="34" charset="0"/>
              <a:cs typeface="Arial" panose="020B0604020202020204" pitchFamily="34" charset="0"/>
            </a:endParaRPr>
          </a:p>
          <a:p>
            <a:r>
              <a:rPr lang="sl-SI" b="0" i="0" dirty="0">
                <a:solidFill>
                  <a:srgbClr val="000000"/>
                </a:solidFill>
                <a:effectLst/>
                <a:latin typeface="Arial" panose="020B0604020202020204" pitchFamily="34" charset="0"/>
                <a:cs typeface="Arial" panose="020B0604020202020204" pitchFamily="34" charset="0"/>
              </a:rPr>
              <a:t>Pri stroških dela, ki jih uveljavljate v časovnici, priložite:</a:t>
            </a:r>
          </a:p>
          <a:p>
            <a:r>
              <a:rPr lang="sl-SI" i="1" dirty="0">
                <a:latin typeface="Arial" panose="020B0604020202020204" pitchFamily="34" charset="0"/>
                <a:cs typeface="Arial" panose="020B0604020202020204" pitchFamily="34" charset="0"/>
              </a:rPr>
              <a:t>• časovnico (z izbrano urno postavko iz poglavja 3.3);</a:t>
            </a:r>
            <a:endParaRPr lang="sl-SI" dirty="0">
              <a:latin typeface="Arial" panose="020B0604020202020204" pitchFamily="34" charset="0"/>
              <a:cs typeface="Arial" panose="020B0604020202020204" pitchFamily="34" charset="0"/>
            </a:endParaRPr>
          </a:p>
          <a:p>
            <a:r>
              <a:rPr lang="sl-SI" i="1" dirty="0">
                <a:latin typeface="Arial" panose="020B0604020202020204" pitchFamily="34" charset="0"/>
                <a:cs typeface="Arial" panose="020B0604020202020204" pitchFamily="34" charset="0"/>
              </a:rPr>
              <a:t>• kopije vseh veljavnih pogodb in aneksov k pogodbam;</a:t>
            </a:r>
            <a:endParaRPr lang="sl-SI" dirty="0">
              <a:latin typeface="Arial" panose="020B0604020202020204" pitchFamily="34" charset="0"/>
              <a:cs typeface="Arial" panose="020B0604020202020204" pitchFamily="34" charset="0"/>
            </a:endParaRPr>
          </a:p>
          <a:p>
            <a:r>
              <a:rPr lang="sl-SI" i="1" dirty="0">
                <a:latin typeface="Arial" panose="020B0604020202020204" pitchFamily="34" charset="0"/>
                <a:cs typeface="Arial" panose="020B0604020202020204" pitchFamily="34" charset="0"/>
              </a:rPr>
              <a:t>• dokazila o označevanju vira sofinanciranja;</a:t>
            </a:r>
            <a:endParaRPr lang="sl-SI" dirty="0">
              <a:latin typeface="Arial" panose="020B0604020202020204" pitchFamily="34" charset="0"/>
              <a:cs typeface="Arial" panose="020B0604020202020204" pitchFamily="34" charset="0"/>
            </a:endParaRPr>
          </a:p>
          <a:p>
            <a:r>
              <a:rPr lang="sl-SI" i="1" dirty="0">
                <a:latin typeface="Arial" panose="020B0604020202020204" pitchFamily="34" charset="0"/>
                <a:cs typeface="Arial" panose="020B0604020202020204" pitchFamily="34" charset="0"/>
              </a:rPr>
              <a:t>• fotografije, in druga dokazila iz poglavja 3.3;</a:t>
            </a:r>
            <a:endParaRPr lang="sl-SI" dirty="0">
              <a:latin typeface="Arial" panose="020B0604020202020204" pitchFamily="34" charset="0"/>
              <a:cs typeface="Arial" panose="020B0604020202020204" pitchFamily="34" charset="0"/>
            </a:endParaRPr>
          </a:p>
          <a:p>
            <a:r>
              <a:rPr lang="sl-SI" i="1" dirty="0">
                <a:latin typeface="Arial" panose="020B0604020202020204" pitchFamily="34" charset="0"/>
                <a:cs typeface="Arial" panose="020B0604020202020204" pitchFamily="34" charset="0"/>
              </a:rPr>
              <a:t>• izjavo upravičenca o drugih že odobrenih sredstvih za isti namen</a:t>
            </a:r>
            <a:endParaRPr lang="sl-SI" b="0" i="0" dirty="0">
              <a:solidFill>
                <a:srgbClr val="000000"/>
              </a:solidFill>
              <a:effectLst/>
              <a:latin typeface="Arial" panose="020B0604020202020204" pitchFamily="34" charset="0"/>
              <a:cs typeface="Arial" panose="020B0604020202020204" pitchFamily="34" charset="0"/>
            </a:endParaRPr>
          </a:p>
          <a:p>
            <a:endParaRPr lang="sl-SI" b="0" i="0" dirty="0">
              <a:solidFill>
                <a:srgbClr val="000000"/>
              </a:solidFill>
              <a:effectLst/>
              <a:latin typeface="Arial" panose="020B0604020202020204" pitchFamily="34" charset="0"/>
              <a:cs typeface="Arial" panose="020B0604020202020204" pitchFamily="34" charset="0"/>
            </a:endParaRPr>
          </a:p>
        </p:txBody>
      </p:sp>
      <p:sp>
        <p:nvSpPr>
          <p:cNvPr id="9" name="Pravokotnik 8">
            <a:extLst>
              <a:ext uri="{FF2B5EF4-FFF2-40B4-BE49-F238E27FC236}">
                <a16:creationId xmlns:a16="http://schemas.microsoft.com/office/drawing/2014/main" id="{101152EC-C1AE-CA07-CAAC-67B31BA3732C}"/>
              </a:ext>
            </a:extLst>
          </p:cNvPr>
          <p:cNvSpPr/>
          <p:nvPr/>
        </p:nvSpPr>
        <p:spPr>
          <a:xfrm>
            <a:off x="6781799" y="4035752"/>
            <a:ext cx="3951515" cy="16792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996151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F8694-A86E-CFA0-115B-E358F174A64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28655B2-17E7-4045-B364-2A901C937961}"/>
              </a:ext>
            </a:extLst>
          </p:cNvPr>
          <p:cNvSpPr>
            <a:spLocks noGrp="1"/>
          </p:cNvSpPr>
          <p:nvPr>
            <p:ph type="title"/>
          </p:nvPr>
        </p:nvSpPr>
        <p:spPr>
          <a:xfrm>
            <a:off x="1884713" y="624110"/>
            <a:ext cx="8911687" cy="707305"/>
          </a:xfrm>
        </p:spPr>
        <p:txBody>
          <a:bodyPr/>
          <a:lstStyle/>
          <a:p>
            <a:r>
              <a:rPr lang="sl-SI" b="1">
                <a:solidFill>
                  <a:srgbClr val="6AB82E"/>
                </a:solidFill>
                <a:latin typeface="Calibri" panose="020F0502020204030204" pitchFamily="34" charset="0"/>
              </a:rPr>
              <a:t>PREGLED POSAMEZNIH DOKAZIL</a:t>
            </a:r>
            <a:endParaRPr lang="sl-SI"/>
          </a:p>
        </p:txBody>
      </p:sp>
      <p:pic>
        <p:nvPicPr>
          <p:cNvPr id="5" name="Picture 15">
            <a:extLst>
              <a:ext uri="{FF2B5EF4-FFF2-40B4-BE49-F238E27FC236}">
                <a16:creationId xmlns:a16="http://schemas.microsoft.com/office/drawing/2014/main" id="{8B3E182C-9754-0A9B-FF83-D80579500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pic>
        <p:nvPicPr>
          <p:cNvPr id="12" name="Slika 11">
            <a:extLst>
              <a:ext uri="{FF2B5EF4-FFF2-40B4-BE49-F238E27FC236}">
                <a16:creationId xmlns:a16="http://schemas.microsoft.com/office/drawing/2014/main" id="{CC628726-D72A-9A5B-B6EC-7A41E5A8C2A4}"/>
              </a:ext>
            </a:extLst>
          </p:cNvPr>
          <p:cNvPicPr>
            <a:picLocks noChangeAspect="1"/>
          </p:cNvPicPr>
          <p:nvPr/>
        </p:nvPicPr>
        <p:blipFill>
          <a:blip r:embed="rId3"/>
          <a:srcRect r="2764"/>
          <a:stretch>
            <a:fillRect/>
          </a:stretch>
        </p:blipFill>
        <p:spPr>
          <a:xfrm>
            <a:off x="8040741" y="1682180"/>
            <a:ext cx="3142629" cy="1726530"/>
          </a:xfrm>
          <a:prstGeom prst="rect">
            <a:avLst/>
          </a:prstGeom>
        </p:spPr>
      </p:pic>
      <mc:AlternateContent xmlns:mc="http://schemas.openxmlformats.org/markup-compatibility/2006" xmlns:p14="http://schemas.microsoft.com/office/powerpoint/2010/main">
        <mc:Choice Requires="p14">
          <p:contentPart p14:bwMode="auto" r:id="rId4">
            <p14:nvContentPartPr>
              <p14:cNvPr id="14" name="Rokopis 13">
                <a:extLst>
                  <a:ext uri="{FF2B5EF4-FFF2-40B4-BE49-F238E27FC236}">
                    <a16:creationId xmlns:a16="http://schemas.microsoft.com/office/drawing/2014/main" id="{511A3550-E8E3-D5E5-B19B-072BACAABCFF}"/>
                  </a:ext>
                </a:extLst>
              </p14:cNvPr>
              <p14:cNvContentPartPr/>
              <p14:nvPr/>
            </p14:nvContentPartPr>
            <p14:xfrm>
              <a:off x="4042821" y="4114179"/>
              <a:ext cx="278280" cy="720"/>
            </p14:xfrm>
          </p:contentPart>
        </mc:Choice>
        <mc:Fallback xmlns="">
          <p:pic>
            <p:nvPicPr>
              <p:cNvPr id="14" name="Rokopis 13">
                <a:extLst>
                  <a:ext uri="{FF2B5EF4-FFF2-40B4-BE49-F238E27FC236}">
                    <a16:creationId xmlns:a16="http://schemas.microsoft.com/office/drawing/2014/main" id="{511A3550-E8E3-D5E5-B19B-072BACAABCFF}"/>
                  </a:ext>
                </a:extLst>
              </p:cNvPr>
              <p:cNvPicPr/>
              <p:nvPr/>
            </p:nvPicPr>
            <p:blipFill>
              <a:blip r:embed="rId5"/>
              <a:stretch>
                <a:fillRect/>
              </a:stretch>
            </p:blipFill>
            <p:spPr>
              <a:xfrm>
                <a:off x="4006821" y="4042179"/>
                <a:ext cx="349920" cy="144000"/>
              </a:xfrm>
              <a:prstGeom prst="rect">
                <a:avLst/>
              </a:prstGeom>
            </p:spPr>
          </p:pic>
        </mc:Fallback>
      </mc:AlternateContent>
      <p:cxnSp>
        <p:nvCxnSpPr>
          <p:cNvPr id="18" name="Raven puščični povezovalnik 17">
            <a:extLst>
              <a:ext uri="{FF2B5EF4-FFF2-40B4-BE49-F238E27FC236}">
                <a16:creationId xmlns:a16="http://schemas.microsoft.com/office/drawing/2014/main" id="{CD6DFEC1-A9A7-CD32-D72F-31E524FCC0EE}"/>
              </a:ext>
            </a:extLst>
          </p:cNvPr>
          <p:cNvCxnSpPr>
            <a:cxnSpLocks/>
          </p:cNvCxnSpPr>
          <p:nvPr/>
        </p:nvCxnSpPr>
        <p:spPr>
          <a:xfrm flipV="1">
            <a:off x="9612055" y="3429000"/>
            <a:ext cx="0" cy="5468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9" name="Slika 8">
            <a:extLst>
              <a:ext uri="{FF2B5EF4-FFF2-40B4-BE49-F238E27FC236}">
                <a16:creationId xmlns:a16="http://schemas.microsoft.com/office/drawing/2014/main" id="{F40E2E66-EFA0-C6D6-CCE2-4937CF577C9C}"/>
              </a:ext>
            </a:extLst>
          </p:cNvPr>
          <p:cNvPicPr>
            <a:picLocks noChangeAspect="1"/>
          </p:cNvPicPr>
          <p:nvPr/>
        </p:nvPicPr>
        <p:blipFill>
          <a:blip r:embed="rId6"/>
          <a:srcRect l="2477" t="77272" r="11597" b="1123"/>
          <a:stretch>
            <a:fillRect/>
          </a:stretch>
        </p:blipFill>
        <p:spPr>
          <a:xfrm>
            <a:off x="8089771" y="4031876"/>
            <a:ext cx="3093599" cy="443100"/>
          </a:xfrm>
          <a:prstGeom prst="rect">
            <a:avLst/>
          </a:prstGeom>
        </p:spPr>
      </p:pic>
      <p:sp>
        <p:nvSpPr>
          <p:cNvPr id="24" name="PoljeZBesedilom 23">
            <a:extLst>
              <a:ext uri="{FF2B5EF4-FFF2-40B4-BE49-F238E27FC236}">
                <a16:creationId xmlns:a16="http://schemas.microsoft.com/office/drawing/2014/main" id="{337F5506-5D55-0A98-5295-73408D9F4AD8}"/>
              </a:ext>
            </a:extLst>
          </p:cNvPr>
          <p:cNvSpPr txBox="1"/>
          <p:nvPr/>
        </p:nvSpPr>
        <p:spPr>
          <a:xfrm>
            <a:off x="1594409" y="4599013"/>
            <a:ext cx="9201991" cy="1200329"/>
          </a:xfrm>
          <a:prstGeom prst="rect">
            <a:avLst/>
          </a:prstGeom>
          <a:noFill/>
        </p:spPr>
        <p:txBody>
          <a:bodyPr wrap="square">
            <a:spAutoFit/>
          </a:bodyPr>
          <a:lstStyle/>
          <a:p>
            <a:r>
              <a:rPr lang="sl-SI" sz="2400" b="1">
                <a:solidFill>
                  <a:srgbClr val="000000"/>
                </a:solidFill>
                <a:latin typeface="Calibri" panose="020F0502020204030204" pitchFamily="34" charset="0"/>
                <a:cs typeface="Calibri" panose="020F0502020204030204" pitchFamily="34" charset="0"/>
              </a:rPr>
              <a:t>Potrebno pa je priložiti </a:t>
            </a:r>
            <a:r>
              <a:rPr lang="sl-SI" sz="2400" b="1" i="0">
                <a:solidFill>
                  <a:srgbClr val="000000"/>
                </a:solidFill>
                <a:effectLst/>
                <a:latin typeface="Calibri" panose="020F0502020204030204" pitchFamily="34" charset="0"/>
                <a:cs typeface="Calibri" panose="020F0502020204030204" pitchFamily="34" charset="0"/>
              </a:rPr>
              <a:t>dokazila o opravljeni službeni poti (npr. vabilo, zapisnik sestanka zaradi katerega ste šli na pot; lista prisotnosti udeležencev delavnice, ki ste se jo udeležili; druga dokazila).</a:t>
            </a:r>
            <a:endParaRPr lang="sl-SI" sz="2400" b="1">
              <a:latin typeface="Calibri" panose="020F0502020204030204" pitchFamily="34" charset="0"/>
              <a:cs typeface="Calibri" panose="020F0502020204030204" pitchFamily="34" charset="0"/>
            </a:endParaRPr>
          </a:p>
        </p:txBody>
      </p:sp>
      <p:sp>
        <p:nvSpPr>
          <p:cNvPr id="4" name="PoljeZBesedilom 3">
            <a:extLst>
              <a:ext uri="{FF2B5EF4-FFF2-40B4-BE49-F238E27FC236}">
                <a16:creationId xmlns:a16="http://schemas.microsoft.com/office/drawing/2014/main" id="{6197499B-7528-C3E7-2E1C-E8B13983A401}"/>
              </a:ext>
            </a:extLst>
          </p:cNvPr>
          <p:cNvSpPr txBox="1"/>
          <p:nvPr/>
        </p:nvSpPr>
        <p:spPr>
          <a:xfrm>
            <a:off x="1594409" y="2309869"/>
            <a:ext cx="6426233" cy="1200329"/>
          </a:xfrm>
          <a:prstGeom prst="rect">
            <a:avLst/>
          </a:prstGeom>
          <a:noFill/>
        </p:spPr>
        <p:txBody>
          <a:bodyPr wrap="square">
            <a:spAutoFit/>
          </a:bodyPr>
          <a:lstStyle/>
          <a:p>
            <a:r>
              <a:rPr lang="sl-SI" sz="2400">
                <a:latin typeface="Calibri" panose="020F0502020204030204" pitchFamily="34" charset="0"/>
                <a:cs typeface="Calibri" panose="020F0502020204030204" pitchFamily="34" charset="0"/>
              </a:rPr>
              <a:t>Potni nalog sam po sebi ni upravičen strošek in ga ni potrebno prilagati, potni stroški so vključeni v urno postavko. </a:t>
            </a:r>
          </a:p>
        </p:txBody>
      </p:sp>
    </p:spTree>
    <p:extLst>
      <p:ext uri="{BB962C8B-B14F-4D97-AF65-F5344CB8AC3E}">
        <p14:creationId xmlns:p14="http://schemas.microsoft.com/office/powerpoint/2010/main" val="342329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51D24-12BF-2A31-8279-295D27A1CD78}"/>
            </a:ext>
          </a:extLst>
        </p:cNvPr>
        <p:cNvGrpSpPr/>
        <p:nvPr/>
      </p:nvGrpSpPr>
      <p:grpSpPr>
        <a:xfrm>
          <a:off x="0" y="0"/>
          <a:ext cx="0" cy="0"/>
          <a:chOff x="0" y="0"/>
          <a:chExt cx="0" cy="0"/>
        </a:xfrm>
      </p:grpSpPr>
      <p:sp>
        <p:nvSpPr>
          <p:cNvPr id="11" name="Pravokotnik 10">
            <a:extLst>
              <a:ext uri="{FF2B5EF4-FFF2-40B4-BE49-F238E27FC236}">
                <a16:creationId xmlns:a16="http://schemas.microsoft.com/office/drawing/2014/main" id="{AC0DE95F-9E5D-5B47-9566-082B57E98EA8}"/>
              </a:ext>
            </a:extLst>
          </p:cNvPr>
          <p:cNvSpPr/>
          <p:nvPr/>
        </p:nvSpPr>
        <p:spPr>
          <a:xfrm>
            <a:off x="854891" y="1388756"/>
            <a:ext cx="10720927" cy="5119620"/>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Slika 3">
            <a:extLst>
              <a:ext uri="{FF2B5EF4-FFF2-40B4-BE49-F238E27FC236}">
                <a16:creationId xmlns:a16="http://schemas.microsoft.com/office/drawing/2014/main" id="{56D20E7A-B3CC-D172-D6E5-339BA4682031}"/>
              </a:ext>
            </a:extLst>
          </p:cNvPr>
          <p:cNvPicPr>
            <a:picLocks noChangeAspect="1"/>
          </p:cNvPicPr>
          <p:nvPr/>
        </p:nvPicPr>
        <p:blipFill>
          <a:blip r:embed="rId2"/>
          <a:stretch>
            <a:fillRect/>
          </a:stretch>
        </p:blipFill>
        <p:spPr>
          <a:xfrm>
            <a:off x="1202736" y="1388756"/>
            <a:ext cx="6022071" cy="3303938"/>
          </a:xfrm>
          <a:prstGeom prst="rect">
            <a:avLst/>
          </a:prstGeom>
        </p:spPr>
      </p:pic>
      <p:sp>
        <p:nvSpPr>
          <p:cNvPr id="2" name="Naslov 1">
            <a:extLst>
              <a:ext uri="{FF2B5EF4-FFF2-40B4-BE49-F238E27FC236}">
                <a16:creationId xmlns:a16="http://schemas.microsoft.com/office/drawing/2014/main" id="{1AE72AF3-6BC8-D59F-F837-42258FA6CEF6}"/>
              </a:ext>
            </a:extLst>
          </p:cNvPr>
          <p:cNvSpPr>
            <a:spLocks noGrp="1"/>
          </p:cNvSpPr>
          <p:nvPr>
            <p:ph type="title"/>
          </p:nvPr>
        </p:nvSpPr>
        <p:spPr>
          <a:xfrm>
            <a:off x="1884713" y="624110"/>
            <a:ext cx="9524967" cy="1280890"/>
          </a:xfrm>
        </p:spPr>
        <p:txBody>
          <a:bodyPr/>
          <a:lstStyle/>
          <a:p>
            <a:r>
              <a:rPr lang="sl-SI" b="1">
                <a:solidFill>
                  <a:srgbClr val="6AB82E"/>
                </a:solidFill>
                <a:latin typeface="Calibri" panose="020F0502020204030204" pitchFamily="34" charset="0"/>
              </a:rPr>
              <a:t>PREGLED POSAMEZNIH DOKAZIL – investicijski </a:t>
            </a:r>
            <a:endParaRPr lang="sl-SI"/>
          </a:p>
        </p:txBody>
      </p:sp>
      <p:pic>
        <p:nvPicPr>
          <p:cNvPr id="5" name="Picture 15">
            <a:extLst>
              <a:ext uri="{FF2B5EF4-FFF2-40B4-BE49-F238E27FC236}">
                <a16:creationId xmlns:a16="http://schemas.microsoft.com/office/drawing/2014/main" id="{962A2480-29EA-D0AD-76EF-E063CBE44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4" name="Rokopis 13">
                <a:extLst>
                  <a:ext uri="{FF2B5EF4-FFF2-40B4-BE49-F238E27FC236}">
                    <a16:creationId xmlns:a16="http://schemas.microsoft.com/office/drawing/2014/main" id="{85D4D0D8-F83C-9BAB-ABA2-5AD7C339B736}"/>
                  </a:ext>
                </a:extLst>
              </p14:cNvPr>
              <p14:cNvContentPartPr/>
              <p14:nvPr/>
            </p14:nvContentPartPr>
            <p14:xfrm>
              <a:off x="4042821" y="4114179"/>
              <a:ext cx="278280" cy="720"/>
            </p14:xfrm>
          </p:contentPart>
        </mc:Choice>
        <mc:Fallback xmlns="">
          <p:pic>
            <p:nvPicPr>
              <p:cNvPr id="14" name="Rokopis 13">
                <a:extLst>
                  <a:ext uri="{FF2B5EF4-FFF2-40B4-BE49-F238E27FC236}">
                    <a16:creationId xmlns:a16="http://schemas.microsoft.com/office/drawing/2014/main" id="{85D4D0D8-F83C-9BAB-ABA2-5AD7C339B736}"/>
                  </a:ext>
                </a:extLst>
              </p:cNvPr>
              <p:cNvPicPr/>
              <p:nvPr/>
            </p:nvPicPr>
            <p:blipFill>
              <a:blip r:embed="rId5"/>
              <a:stretch>
                <a:fillRect/>
              </a:stretch>
            </p:blipFill>
            <p:spPr>
              <a:xfrm>
                <a:off x="4006821" y="4042179"/>
                <a:ext cx="349920" cy="144000"/>
              </a:xfrm>
              <a:prstGeom prst="rect">
                <a:avLst/>
              </a:prstGeom>
            </p:spPr>
          </p:pic>
        </mc:Fallback>
      </mc:AlternateContent>
      <p:sp>
        <p:nvSpPr>
          <p:cNvPr id="20" name="Pravokotnik 19">
            <a:extLst>
              <a:ext uri="{FF2B5EF4-FFF2-40B4-BE49-F238E27FC236}">
                <a16:creationId xmlns:a16="http://schemas.microsoft.com/office/drawing/2014/main" id="{B06636D3-1E18-D22C-E38C-C2E19BD5A47C}"/>
              </a:ext>
            </a:extLst>
          </p:cNvPr>
          <p:cNvSpPr/>
          <p:nvPr/>
        </p:nvSpPr>
        <p:spPr>
          <a:xfrm>
            <a:off x="1304513" y="4045037"/>
            <a:ext cx="3442978" cy="64765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3074" name="Picture 2" descr="Prihranite z eRačunom - MetaKocka Blog">
            <a:extLst>
              <a:ext uri="{FF2B5EF4-FFF2-40B4-BE49-F238E27FC236}">
                <a16:creationId xmlns:a16="http://schemas.microsoft.com/office/drawing/2014/main" id="{2A26BDD3-75C1-852A-AE63-C7AF1C7FAB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7972" y="3605213"/>
            <a:ext cx="5476875" cy="26955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Raven puščični povezovalnik 12">
            <a:extLst>
              <a:ext uri="{FF2B5EF4-FFF2-40B4-BE49-F238E27FC236}">
                <a16:creationId xmlns:a16="http://schemas.microsoft.com/office/drawing/2014/main" id="{5230DEA7-E452-9F67-E992-0C0C0C5D1CBC}"/>
              </a:ext>
            </a:extLst>
          </p:cNvPr>
          <p:cNvCxnSpPr>
            <a:cxnSpLocks/>
          </p:cNvCxnSpPr>
          <p:nvPr/>
        </p:nvCxnSpPr>
        <p:spPr>
          <a:xfrm>
            <a:off x="3026002" y="4825417"/>
            <a:ext cx="2589707" cy="5077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PoljeZBesedilom 21">
            <a:extLst>
              <a:ext uri="{FF2B5EF4-FFF2-40B4-BE49-F238E27FC236}">
                <a16:creationId xmlns:a16="http://schemas.microsoft.com/office/drawing/2014/main" id="{AB55CD84-AD14-F6D7-BE22-37D6A81D5890}"/>
              </a:ext>
            </a:extLst>
          </p:cNvPr>
          <p:cNvSpPr txBox="1"/>
          <p:nvPr/>
        </p:nvSpPr>
        <p:spPr>
          <a:xfrm>
            <a:off x="7015109" y="1459714"/>
            <a:ext cx="4199738" cy="2062103"/>
          </a:xfrm>
          <a:prstGeom prst="rect">
            <a:avLst/>
          </a:prstGeom>
          <a:noFill/>
        </p:spPr>
        <p:txBody>
          <a:bodyPr wrap="square">
            <a:spAutoFit/>
          </a:bodyPr>
          <a:lstStyle/>
          <a:p>
            <a:r>
              <a:rPr lang="sl-SI" sz="1600" b="1" i="0">
                <a:solidFill>
                  <a:srgbClr val="000000"/>
                </a:solidFill>
                <a:effectLst/>
                <a:latin typeface="Arial" panose="020B0604020202020204" pitchFamily="34" charset="0"/>
                <a:cs typeface="Arial" panose="020B0604020202020204" pitchFamily="34" charset="0"/>
              </a:rPr>
              <a:t>Na računih, ki jih prejemate za opravljene storitve in bodite že ob prejemu računa pozorni na podatke na računu </a:t>
            </a:r>
            <a:r>
              <a:rPr lang="sl-SI" sz="1600" i="0">
                <a:solidFill>
                  <a:srgbClr val="000000"/>
                </a:solidFill>
                <a:effectLst/>
                <a:latin typeface="Arial" panose="020B0604020202020204" pitchFamily="34" charset="0"/>
                <a:cs typeface="Arial" panose="020B0604020202020204" pitchFamily="34" charset="0"/>
              </a:rPr>
              <a:t>(vaš naziv kot je vpisan v AJPES, datum računa, datum opravljanja storitve, opis storitve...) </a:t>
            </a:r>
            <a:r>
              <a:rPr lang="sl-SI" sz="1600" b="1" i="0">
                <a:solidFill>
                  <a:srgbClr val="000000"/>
                </a:solidFill>
                <a:effectLst/>
                <a:latin typeface="Arial" panose="020B0604020202020204" pitchFamily="34" charset="0"/>
                <a:cs typeface="Arial" panose="020B0604020202020204" pitchFamily="34" charset="0"/>
              </a:rPr>
              <a:t>in po potrebi takoj zahtevajte popravek računa dobavitelja, da nam boste lahko priložili ustrezen račun. </a:t>
            </a:r>
          </a:p>
        </p:txBody>
      </p:sp>
      <p:sp>
        <p:nvSpPr>
          <p:cNvPr id="23" name="PoljeZBesedilom 22">
            <a:extLst>
              <a:ext uri="{FF2B5EF4-FFF2-40B4-BE49-F238E27FC236}">
                <a16:creationId xmlns:a16="http://schemas.microsoft.com/office/drawing/2014/main" id="{9A1147CE-678B-D6F4-C6A8-1F0955F84D51}"/>
              </a:ext>
            </a:extLst>
          </p:cNvPr>
          <p:cNvSpPr txBox="1"/>
          <p:nvPr/>
        </p:nvSpPr>
        <p:spPr>
          <a:xfrm>
            <a:off x="1202736" y="5469791"/>
            <a:ext cx="5313381" cy="830997"/>
          </a:xfrm>
          <a:prstGeom prst="rect">
            <a:avLst/>
          </a:prstGeom>
          <a:noFill/>
        </p:spPr>
        <p:txBody>
          <a:bodyPr wrap="square">
            <a:spAutoFit/>
          </a:bodyPr>
          <a:lstStyle/>
          <a:p>
            <a:r>
              <a:rPr lang="sl-SI" sz="1600" b="1">
                <a:solidFill>
                  <a:srgbClr val="000000"/>
                </a:solidFill>
                <a:latin typeface="Arial" panose="020B0604020202020204" pitchFamily="34" charset="0"/>
                <a:cs typeface="Arial" panose="020B0604020202020204" pitchFamily="34" charset="0"/>
              </a:rPr>
              <a:t>Podatki na računu morajo ustrezati dejanskemu dogodku ali izvedbi aktivnosti. Vsebina ponudb in računa mora biti enaka kot v vlogi.</a:t>
            </a:r>
            <a:endParaRPr lang="sl-SI" sz="1600" b="1">
              <a:latin typeface="Arial" panose="020B0604020202020204" pitchFamily="34" charset="0"/>
              <a:cs typeface="Arial" panose="020B0604020202020204" pitchFamily="34" charset="0"/>
            </a:endParaRPr>
          </a:p>
        </p:txBody>
      </p:sp>
      <p:sp>
        <p:nvSpPr>
          <p:cNvPr id="24" name="Pravokotnik 23">
            <a:extLst>
              <a:ext uri="{FF2B5EF4-FFF2-40B4-BE49-F238E27FC236}">
                <a16:creationId xmlns:a16="http://schemas.microsoft.com/office/drawing/2014/main" id="{2A061582-0847-5A58-018B-5DB0F7DDF889}"/>
              </a:ext>
            </a:extLst>
          </p:cNvPr>
          <p:cNvSpPr/>
          <p:nvPr/>
        </p:nvSpPr>
        <p:spPr>
          <a:xfrm>
            <a:off x="7015108" y="1465702"/>
            <a:ext cx="4322001" cy="21803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6291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88E49-2B4D-8158-CBC3-82E1C7FFEC6F}"/>
            </a:ext>
          </a:extLst>
        </p:cNvPr>
        <p:cNvGrpSpPr/>
        <p:nvPr/>
      </p:nvGrpSpPr>
      <p:grpSpPr>
        <a:xfrm>
          <a:off x="0" y="0"/>
          <a:ext cx="0" cy="0"/>
          <a:chOff x="0" y="0"/>
          <a:chExt cx="0" cy="0"/>
        </a:xfrm>
      </p:grpSpPr>
      <p:sp>
        <p:nvSpPr>
          <p:cNvPr id="11" name="Pravokotnik 10">
            <a:extLst>
              <a:ext uri="{FF2B5EF4-FFF2-40B4-BE49-F238E27FC236}">
                <a16:creationId xmlns:a16="http://schemas.microsoft.com/office/drawing/2014/main" id="{B9948795-46C3-BA78-FDAA-1CF2ADF5E734}"/>
              </a:ext>
            </a:extLst>
          </p:cNvPr>
          <p:cNvSpPr/>
          <p:nvPr/>
        </p:nvSpPr>
        <p:spPr>
          <a:xfrm>
            <a:off x="977153" y="1255319"/>
            <a:ext cx="10598665" cy="5243821"/>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2" name="Naslov 1">
            <a:extLst>
              <a:ext uri="{FF2B5EF4-FFF2-40B4-BE49-F238E27FC236}">
                <a16:creationId xmlns:a16="http://schemas.microsoft.com/office/drawing/2014/main" id="{229B3ADF-EE39-9101-DF54-1E5B790E8159}"/>
              </a:ext>
            </a:extLst>
          </p:cNvPr>
          <p:cNvSpPr>
            <a:spLocks noGrp="1"/>
          </p:cNvSpPr>
          <p:nvPr>
            <p:ph type="title"/>
          </p:nvPr>
        </p:nvSpPr>
        <p:spPr>
          <a:xfrm>
            <a:off x="1884713" y="624110"/>
            <a:ext cx="8911687" cy="1280890"/>
          </a:xfrm>
        </p:spPr>
        <p:txBody>
          <a:bodyPr/>
          <a:lstStyle/>
          <a:p>
            <a:r>
              <a:rPr lang="sl-SI" b="1">
                <a:solidFill>
                  <a:srgbClr val="6AB82E"/>
                </a:solidFill>
                <a:latin typeface="Calibri" panose="020F0502020204030204" pitchFamily="34" charset="0"/>
              </a:rPr>
              <a:t>PREGLED POSAMEZNIH DOKAZIL</a:t>
            </a:r>
            <a:endParaRPr lang="sl-SI"/>
          </a:p>
        </p:txBody>
      </p:sp>
      <p:pic>
        <p:nvPicPr>
          <p:cNvPr id="5" name="Picture 15">
            <a:extLst>
              <a:ext uri="{FF2B5EF4-FFF2-40B4-BE49-F238E27FC236}">
                <a16:creationId xmlns:a16="http://schemas.microsoft.com/office/drawing/2014/main" id="{5ED5A10A-1BDC-7DD9-ED1F-127AA3411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4" name="Rokopis 13">
                <a:extLst>
                  <a:ext uri="{FF2B5EF4-FFF2-40B4-BE49-F238E27FC236}">
                    <a16:creationId xmlns:a16="http://schemas.microsoft.com/office/drawing/2014/main" id="{A8650EF7-D3A0-F5D1-21F3-D898D3BAE382}"/>
                  </a:ext>
                </a:extLst>
              </p14:cNvPr>
              <p14:cNvContentPartPr/>
              <p14:nvPr/>
            </p14:nvContentPartPr>
            <p14:xfrm>
              <a:off x="4042821" y="4114179"/>
              <a:ext cx="278280" cy="720"/>
            </p14:xfrm>
          </p:contentPart>
        </mc:Choice>
        <mc:Fallback xmlns="">
          <p:pic>
            <p:nvPicPr>
              <p:cNvPr id="14" name="Rokopis 13">
                <a:extLst>
                  <a:ext uri="{FF2B5EF4-FFF2-40B4-BE49-F238E27FC236}">
                    <a16:creationId xmlns:a16="http://schemas.microsoft.com/office/drawing/2014/main" id="{A8650EF7-D3A0-F5D1-21F3-D898D3BAE382}"/>
                  </a:ext>
                </a:extLst>
              </p:cNvPr>
              <p:cNvPicPr/>
              <p:nvPr/>
            </p:nvPicPr>
            <p:blipFill>
              <a:blip r:embed="rId4"/>
              <a:stretch>
                <a:fillRect/>
              </a:stretch>
            </p:blipFill>
            <p:spPr>
              <a:xfrm>
                <a:off x="4006821" y="4042179"/>
                <a:ext cx="349920" cy="144000"/>
              </a:xfrm>
              <a:prstGeom prst="rect">
                <a:avLst/>
              </a:prstGeom>
            </p:spPr>
          </p:pic>
        </mc:Fallback>
      </mc:AlternateContent>
      <p:cxnSp>
        <p:nvCxnSpPr>
          <p:cNvPr id="21" name="Raven puščični povezovalnik 20">
            <a:extLst>
              <a:ext uri="{FF2B5EF4-FFF2-40B4-BE49-F238E27FC236}">
                <a16:creationId xmlns:a16="http://schemas.microsoft.com/office/drawing/2014/main" id="{7B251CBB-5DDB-9930-2504-680DAB8278C7}"/>
              </a:ext>
            </a:extLst>
          </p:cNvPr>
          <p:cNvCxnSpPr>
            <a:cxnSpLocks/>
          </p:cNvCxnSpPr>
          <p:nvPr/>
        </p:nvCxnSpPr>
        <p:spPr>
          <a:xfrm flipV="1">
            <a:off x="7835497" y="3594873"/>
            <a:ext cx="410487" cy="2871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 name="Slika 2">
            <a:extLst>
              <a:ext uri="{FF2B5EF4-FFF2-40B4-BE49-F238E27FC236}">
                <a16:creationId xmlns:a16="http://schemas.microsoft.com/office/drawing/2014/main" id="{BF6B76B1-6C8B-CBFA-ED4D-6CB40E26D8B8}"/>
              </a:ext>
            </a:extLst>
          </p:cNvPr>
          <p:cNvPicPr>
            <a:picLocks noChangeAspect="1"/>
          </p:cNvPicPr>
          <p:nvPr/>
        </p:nvPicPr>
        <p:blipFill>
          <a:blip r:embed="rId5"/>
          <a:srcRect l="-247" r="247"/>
          <a:stretch>
            <a:fillRect/>
          </a:stretch>
        </p:blipFill>
        <p:spPr>
          <a:xfrm>
            <a:off x="1087086" y="1397377"/>
            <a:ext cx="7252294" cy="3440818"/>
          </a:xfrm>
          <a:prstGeom prst="rect">
            <a:avLst/>
          </a:prstGeom>
        </p:spPr>
      </p:pic>
      <p:pic>
        <p:nvPicPr>
          <p:cNvPr id="13" name="Slika 12">
            <a:extLst>
              <a:ext uri="{FF2B5EF4-FFF2-40B4-BE49-F238E27FC236}">
                <a16:creationId xmlns:a16="http://schemas.microsoft.com/office/drawing/2014/main" id="{CE02262B-5301-620C-CE67-4B04DDCD94F8}"/>
              </a:ext>
            </a:extLst>
          </p:cNvPr>
          <p:cNvPicPr>
            <a:picLocks noChangeAspect="1"/>
          </p:cNvPicPr>
          <p:nvPr/>
        </p:nvPicPr>
        <p:blipFill>
          <a:blip r:embed="rId6"/>
          <a:stretch>
            <a:fillRect/>
          </a:stretch>
        </p:blipFill>
        <p:spPr>
          <a:xfrm>
            <a:off x="1292884" y="2281144"/>
            <a:ext cx="6542613" cy="1096100"/>
          </a:xfrm>
          <a:prstGeom prst="rect">
            <a:avLst/>
          </a:prstGeom>
        </p:spPr>
      </p:pic>
      <p:pic>
        <p:nvPicPr>
          <p:cNvPr id="15" name="Slika 14">
            <a:extLst>
              <a:ext uri="{FF2B5EF4-FFF2-40B4-BE49-F238E27FC236}">
                <a16:creationId xmlns:a16="http://schemas.microsoft.com/office/drawing/2014/main" id="{C950CCEE-542C-3F62-B056-6FD7BF65860E}"/>
              </a:ext>
            </a:extLst>
          </p:cNvPr>
          <p:cNvPicPr>
            <a:picLocks noChangeAspect="1"/>
          </p:cNvPicPr>
          <p:nvPr/>
        </p:nvPicPr>
        <p:blipFill>
          <a:blip r:embed="rId5"/>
          <a:srcRect l="-247" t="35726" r="247" b="25027"/>
          <a:stretch>
            <a:fillRect/>
          </a:stretch>
        </p:blipFill>
        <p:spPr>
          <a:xfrm>
            <a:off x="1085928" y="3377244"/>
            <a:ext cx="7252294" cy="1350408"/>
          </a:xfrm>
          <a:prstGeom prst="rect">
            <a:avLst/>
          </a:prstGeom>
        </p:spPr>
      </p:pic>
      <p:sp>
        <p:nvSpPr>
          <p:cNvPr id="16" name="Pravokotnik 15">
            <a:extLst>
              <a:ext uri="{FF2B5EF4-FFF2-40B4-BE49-F238E27FC236}">
                <a16:creationId xmlns:a16="http://schemas.microsoft.com/office/drawing/2014/main" id="{77806E93-8968-4AAA-9926-5E5112F33BED}"/>
              </a:ext>
            </a:extLst>
          </p:cNvPr>
          <p:cNvSpPr/>
          <p:nvPr/>
        </p:nvSpPr>
        <p:spPr>
          <a:xfrm>
            <a:off x="1587496" y="3365659"/>
            <a:ext cx="6246843" cy="4360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7" name="Slika 16">
            <a:extLst>
              <a:ext uri="{FF2B5EF4-FFF2-40B4-BE49-F238E27FC236}">
                <a16:creationId xmlns:a16="http://schemas.microsoft.com/office/drawing/2014/main" id="{828EC0BC-BFFB-ADD5-3369-A6ACF3DFC029}"/>
              </a:ext>
            </a:extLst>
          </p:cNvPr>
          <p:cNvPicPr>
            <a:picLocks noChangeAspect="1"/>
          </p:cNvPicPr>
          <p:nvPr/>
        </p:nvPicPr>
        <p:blipFill>
          <a:blip r:embed="rId5"/>
          <a:srcRect l="-247" t="81787" r="52668" b="8971"/>
          <a:stretch>
            <a:fillRect/>
          </a:stretch>
        </p:blipFill>
        <p:spPr>
          <a:xfrm>
            <a:off x="1085928" y="4720691"/>
            <a:ext cx="3450553" cy="318001"/>
          </a:xfrm>
          <a:prstGeom prst="rect">
            <a:avLst/>
          </a:prstGeom>
        </p:spPr>
      </p:pic>
      <p:pic>
        <p:nvPicPr>
          <p:cNvPr id="22" name="Slika 21">
            <a:extLst>
              <a:ext uri="{FF2B5EF4-FFF2-40B4-BE49-F238E27FC236}">
                <a16:creationId xmlns:a16="http://schemas.microsoft.com/office/drawing/2014/main" id="{A2F767D4-D1EB-314D-515D-EE85A68EED0D}"/>
              </a:ext>
            </a:extLst>
          </p:cNvPr>
          <p:cNvPicPr>
            <a:picLocks noChangeAspect="1"/>
          </p:cNvPicPr>
          <p:nvPr/>
        </p:nvPicPr>
        <p:blipFill>
          <a:blip r:embed="rId7"/>
          <a:stretch>
            <a:fillRect/>
          </a:stretch>
        </p:blipFill>
        <p:spPr>
          <a:xfrm>
            <a:off x="4710917" y="4579948"/>
            <a:ext cx="6690465" cy="1874157"/>
          </a:xfrm>
          <a:prstGeom prst="rect">
            <a:avLst/>
          </a:prstGeom>
        </p:spPr>
      </p:pic>
      <p:cxnSp>
        <p:nvCxnSpPr>
          <p:cNvPr id="23" name="Raven puščični povezovalnik 22">
            <a:extLst>
              <a:ext uri="{FF2B5EF4-FFF2-40B4-BE49-F238E27FC236}">
                <a16:creationId xmlns:a16="http://schemas.microsoft.com/office/drawing/2014/main" id="{779EAC5D-22F3-371B-1781-FF2CDE7C1B0F}"/>
              </a:ext>
            </a:extLst>
          </p:cNvPr>
          <p:cNvCxnSpPr>
            <a:cxnSpLocks/>
          </p:cNvCxnSpPr>
          <p:nvPr/>
        </p:nvCxnSpPr>
        <p:spPr>
          <a:xfrm>
            <a:off x="3454400" y="5214339"/>
            <a:ext cx="964056" cy="7083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Raven puščični povezovalnik 25">
            <a:extLst>
              <a:ext uri="{FF2B5EF4-FFF2-40B4-BE49-F238E27FC236}">
                <a16:creationId xmlns:a16="http://schemas.microsoft.com/office/drawing/2014/main" id="{C4C1A3B8-5D85-744E-D28E-1A54099B8D63}"/>
              </a:ext>
            </a:extLst>
          </p:cNvPr>
          <p:cNvCxnSpPr>
            <a:cxnSpLocks/>
          </p:cNvCxnSpPr>
          <p:nvPr/>
        </p:nvCxnSpPr>
        <p:spPr>
          <a:xfrm>
            <a:off x="9913667" y="3505200"/>
            <a:ext cx="0" cy="8960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PoljeZBesedilom 27">
            <a:extLst>
              <a:ext uri="{FF2B5EF4-FFF2-40B4-BE49-F238E27FC236}">
                <a16:creationId xmlns:a16="http://schemas.microsoft.com/office/drawing/2014/main" id="{B29FB4D8-5951-3ECF-58F9-86039E6103A0}"/>
              </a:ext>
            </a:extLst>
          </p:cNvPr>
          <p:cNvSpPr txBox="1"/>
          <p:nvPr/>
        </p:nvSpPr>
        <p:spPr>
          <a:xfrm>
            <a:off x="8588198" y="1575131"/>
            <a:ext cx="2564366" cy="1754326"/>
          </a:xfrm>
          <a:prstGeom prst="rect">
            <a:avLst/>
          </a:prstGeom>
          <a:noFill/>
        </p:spPr>
        <p:txBody>
          <a:bodyPr wrap="square" rtlCol="0">
            <a:spAutoFit/>
          </a:bodyPr>
          <a:lstStyle/>
          <a:p>
            <a:r>
              <a:rPr lang="sl-SI" b="1">
                <a:solidFill>
                  <a:srgbClr val="000000"/>
                </a:solidFill>
                <a:latin typeface="Arial" panose="020B0604020202020204" pitchFamily="34" charset="0"/>
                <a:cs typeface="Arial" panose="020B0604020202020204" pitchFamily="34" charset="0"/>
              </a:rPr>
              <a:t>Priložena dokazila o plačilu naj bodo izpisana iz bančnega sistema (npr. dnevni izpisek prometa, izpis iz spletne banke...).</a:t>
            </a:r>
            <a:endParaRPr lang="sl-SI"/>
          </a:p>
        </p:txBody>
      </p:sp>
    </p:spTree>
    <p:extLst>
      <p:ext uri="{BB962C8B-B14F-4D97-AF65-F5344CB8AC3E}">
        <p14:creationId xmlns:p14="http://schemas.microsoft.com/office/powerpoint/2010/main" val="71789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13670-4E76-CA99-76A5-044EE0E7E85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3B7A90F-719D-80BE-7702-7EA1FAC8B005}"/>
              </a:ext>
            </a:extLst>
          </p:cNvPr>
          <p:cNvSpPr>
            <a:spLocks noGrp="1"/>
          </p:cNvSpPr>
          <p:nvPr>
            <p:ph type="title"/>
          </p:nvPr>
        </p:nvSpPr>
        <p:spPr>
          <a:xfrm>
            <a:off x="1884713" y="624110"/>
            <a:ext cx="8911687" cy="532870"/>
          </a:xfrm>
        </p:spPr>
        <p:txBody>
          <a:bodyPr>
            <a:normAutofit fontScale="90000"/>
          </a:bodyPr>
          <a:lstStyle/>
          <a:p>
            <a:r>
              <a:rPr lang="sl-SI" b="1">
                <a:solidFill>
                  <a:srgbClr val="6AB82E"/>
                </a:solidFill>
                <a:latin typeface="Calibri" panose="020F0502020204030204" pitchFamily="34" charset="0"/>
              </a:rPr>
              <a:t>PREGLED POSAMEZNIH DOKAZIL</a:t>
            </a:r>
            <a:endParaRPr lang="sl-SI"/>
          </a:p>
        </p:txBody>
      </p:sp>
      <p:pic>
        <p:nvPicPr>
          <p:cNvPr id="5" name="Picture 15">
            <a:extLst>
              <a:ext uri="{FF2B5EF4-FFF2-40B4-BE49-F238E27FC236}">
                <a16:creationId xmlns:a16="http://schemas.microsoft.com/office/drawing/2014/main" id="{5B7C2194-357E-0F69-223D-384BD4453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4" name="Rokopis 13">
                <a:extLst>
                  <a:ext uri="{FF2B5EF4-FFF2-40B4-BE49-F238E27FC236}">
                    <a16:creationId xmlns:a16="http://schemas.microsoft.com/office/drawing/2014/main" id="{D06EED89-DCA5-7098-4AF3-897C2F799C2A}"/>
                  </a:ext>
                </a:extLst>
              </p14:cNvPr>
              <p14:cNvContentPartPr/>
              <p14:nvPr/>
            </p14:nvContentPartPr>
            <p14:xfrm>
              <a:off x="4042821" y="4114179"/>
              <a:ext cx="278280" cy="720"/>
            </p14:xfrm>
          </p:contentPart>
        </mc:Choice>
        <mc:Fallback xmlns="">
          <p:pic>
            <p:nvPicPr>
              <p:cNvPr id="14" name="Rokopis 13">
                <a:extLst>
                  <a:ext uri="{FF2B5EF4-FFF2-40B4-BE49-F238E27FC236}">
                    <a16:creationId xmlns:a16="http://schemas.microsoft.com/office/drawing/2014/main" id="{D06EED89-DCA5-7098-4AF3-897C2F799C2A}"/>
                  </a:ext>
                </a:extLst>
              </p:cNvPr>
              <p:cNvPicPr/>
              <p:nvPr/>
            </p:nvPicPr>
            <p:blipFill>
              <a:blip r:embed="rId4"/>
              <a:stretch>
                <a:fillRect/>
              </a:stretch>
            </p:blipFill>
            <p:spPr>
              <a:xfrm>
                <a:off x="4006821" y="4042179"/>
                <a:ext cx="349920" cy="144000"/>
              </a:xfrm>
              <a:prstGeom prst="rect">
                <a:avLst/>
              </a:prstGeom>
            </p:spPr>
          </p:pic>
        </mc:Fallback>
      </mc:AlternateContent>
      <p:sp>
        <p:nvSpPr>
          <p:cNvPr id="8" name="Pravokotnik 7">
            <a:extLst>
              <a:ext uri="{FF2B5EF4-FFF2-40B4-BE49-F238E27FC236}">
                <a16:creationId xmlns:a16="http://schemas.microsoft.com/office/drawing/2014/main" id="{200051EA-FCBE-A719-FF32-1B1C2FDA4D04}"/>
              </a:ext>
            </a:extLst>
          </p:cNvPr>
          <p:cNvSpPr/>
          <p:nvPr/>
        </p:nvSpPr>
        <p:spPr>
          <a:xfrm>
            <a:off x="1273101" y="5355899"/>
            <a:ext cx="7068259" cy="7162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 name="Slika 9">
            <a:extLst>
              <a:ext uri="{FF2B5EF4-FFF2-40B4-BE49-F238E27FC236}">
                <a16:creationId xmlns:a16="http://schemas.microsoft.com/office/drawing/2014/main" id="{70FEF049-0528-2557-AB2A-E437D4E99FBC}"/>
              </a:ext>
            </a:extLst>
          </p:cNvPr>
          <p:cNvPicPr>
            <a:picLocks noChangeAspect="1"/>
          </p:cNvPicPr>
          <p:nvPr/>
        </p:nvPicPr>
        <p:blipFill>
          <a:blip r:embed="rId5"/>
          <a:stretch>
            <a:fillRect/>
          </a:stretch>
        </p:blipFill>
        <p:spPr>
          <a:xfrm>
            <a:off x="8534276" y="2634480"/>
            <a:ext cx="3451844" cy="3085835"/>
          </a:xfrm>
          <a:prstGeom prst="rect">
            <a:avLst/>
          </a:prstGeom>
        </p:spPr>
      </p:pic>
      <p:sp>
        <p:nvSpPr>
          <p:cNvPr id="13" name="PoljeZBesedilom 12">
            <a:extLst>
              <a:ext uri="{FF2B5EF4-FFF2-40B4-BE49-F238E27FC236}">
                <a16:creationId xmlns:a16="http://schemas.microsoft.com/office/drawing/2014/main" id="{90C8FA07-B8D9-3D08-6BC7-3B1BA2A6A91F}"/>
              </a:ext>
            </a:extLst>
          </p:cNvPr>
          <p:cNvSpPr txBox="1"/>
          <p:nvPr/>
        </p:nvSpPr>
        <p:spPr>
          <a:xfrm>
            <a:off x="1206696" y="1410909"/>
            <a:ext cx="10369122" cy="1323439"/>
          </a:xfrm>
          <a:prstGeom prst="rect">
            <a:avLst/>
          </a:prstGeom>
          <a:noFill/>
        </p:spPr>
        <p:txBody>
          <a:bodyPr wrap="square">
            <a:spAutoFit/>
          </a:bodyPr>
          <a:lstStyle/>
          <a:p>
            <a:r>
              <a:rPr lang="sl-SI" sz="2000">
                <a:solidFill>
                  <a:srgbClr val="000000"/>
                </a:solidFill>
                <a:latin typeface="Calibri" panose="020F0502020204030204" pitchFamily="34" charset="0"/>
                <a:cs typeface="Calibri" panose="020F0502020204030204" pitchFamily="34" charset="0"/>
              </a:rPr>
              <a:t>Pri izvedbi plačil bodite </a:t>
            </a:r>
            <a:r>
              <a:rPr lang="sl-SI" sz="2000" b="1">
                <a:solidFill>
                  <a:srgbClr val="000000"/>
                </a:solidFill>
                <a:latin typeface="Calibri" panose="020F0502020204030204" pitchFamily="34" charset="0"/>
                <a:cs typeface="Calibri" panose="020F0502020204030204" pitchFamily="34" charset="0"/>
              </a:rPr>
              <a:t>pozorni na pravilne sklice in namen plačil</a:t>
            </a:r>
            <a:r>
              <a:rPr lang="sl-SI" sz="2000">
                <a:solidFill>
                  <a:srgbClr val="000000"/>
                </a:solidFill>
                <a:latin typeface="Calibri" panose="020F0502020204030204" pitchFamily="34" charset="0"/>
                <a:cs typeface="Calibri" panose="020F0502020204030204" pitchFamily="34" charset="0"/>
              </a:rPr>
              <a:t>, če pa to ni skladno s podatki na izdanem računu obvezno priložite dokumenti, ki vam ga izda dobavitelj (izdajatelj računa) za opravljene promete z vami. </a:t>
            </a:r>
            <a:r>
              <a:rPr lang="sl-SI" sz="2000" b="1">
                <a:solidFill>
                  <a:srgbClr val="000000"/>
                </a:solidFill>
                <a:latin typeface="Calibri" panose="020F0502020204030204" pitchFamily="34" charset="0"/>
                <a:cs typeface="Calibri" panose="020F0502020204030204" pitchFamily="34" charset="0"/>
              </a:rPr>
              <a:t>Zgolj izjava, da je račun plačan, ni dokazilo, ker imate na voljo druge možnosti za dokazovanje plačila in je zato ne moremo upoštevati.</a:t>
            </a:r>
          </a:p>
        </p:txBody>
      </p:sp>
      <p:sp>
        <p:nvSpPr>
          <p:cNvPr id="4" name="PoljeZBesedilom 3">
            <a:extLst>
              <a:ext uri="{FF2B5EF4-FFF2-40B4-BE49-F238E27FC236}">
                <a16:creationId xmlns:a16="http://schemas.microsoft.com/office/drawing/2014/main" id="{998FB3D8-7F6F-5DA2-5FFE-FCEE682D4F1F}"/>
              </a:ext>
            </a:extLst>
          </p:cNvPr>
          <p:cNvSpPr txBox="1"/>
          <p:nvPr/>
        </p:nvSpPr>
        <p:spPr>
          <a:xfrm>
            <a:off x="1273101" y="3089582"/>
            <a:ext cx="7068259" cy="2985433"/>
          </a:xfrm>
          <a:prstGeom prst="rect">
            <a:avLst/>
          </a:prstGeom>
          <a:noFill/>
        </p:spPr>
        <p:txBody>
          <a:bodyPr wrap="square">
            <a:spAutoFit/>
          </a:bodyPr>
          <a:lstStyle/>
          <a:p>
            <a:pPr algn="ctr">
              <a:spcAft>
                <a:spcPts val="1200"/>
              </a:spcAft>
            </a:pPr>
            <a:r>
              <a:rPr lang="sl-SI" sz="2800" b="1">
                <a:latin typeface="Calibri" panose="020F0502020204030204" pitchFamily="34" charset="0"/>
                <a:cs typeface="Calibri" panose="020F0502020204030204" pitchFamily="34" charset="0"/>
              </a:rPr>
              <a:t>TRI PONUDBE</a:t>
            </a:r>
          </a:p>
          <a:p>
            <a:pPr>
              <a:spcAft>
                <a:spcPts val="600"/>
              </a:spcAft>
            </a:pPr>
            <a:r>
              <a:rPr lang="sl-SI" sz="2000">
                <a:latin typeface="Calibri" panose="020F0502020204030204" pitchFamily="34" charset="0"/>
                <a:cs typeface="Calibri" panose="020F0502020204030204" pitchFamily="34" charset="0"/>
              </a:rPr>
              <a:t>Tri ponudbe se vedno prilagajo zahtevku, razen v primeru, da je bil ponudnik izbran izmed treh ponudb že priložene vlogi.  </a:t>
            </a:r>
          </a:p>
          <a:p>
            <a:pPr>
              <a:spcAft>
                <a:spcPts val="600"/>
              </a:spcAft>
            </a:pPr>
            <a:r>
              <a:rPr lang="sl-SI" sz="2000">
                <a:latin typeface="Calibri" panose="020F0502020204030204" pitchFamily="34" charset="0"/>
                <a:cs typeface="Calibri" panose="020F0502020204030204" pitchFamily="34" charset="0"/>
              </a:rPr>
              <a:t>V primeru izbire novega ponudnika, vsebina nabave pa je enako vlogi, je potrebno priložiti zgolj njegovo ponudbo (še vedno pa morajo biti tri).</a:t>
            </a:r>
          </a:p>
          <a:p>
            <a:r>
              <a:rPr lang="sl-SI" sz="2000">
                <a:latin typeface="Calibri" panose="020F0502020204030204" pitchFamily="34" charset="0"/>
                <a:cs typeface="Calibri" panose="020F0502020204030204" pitchFamily="34" charset="0"/>
              </a:rPr>
              <a:t>V primeru vsebinskih sprememb pa je potrebno ponovno zbrati tri ponudbe in s prošnjo zaprositi za spremembo  projekta.</a:t>
            </a:r>
          </a:p>
        </p:txBody>
      </p:sp>
    </p:spTree>
    <p:extLst>
      <p:ext uri="{BB962C8B-B14F-4D97-AF65-F5344CB8AC3E}">
        <p14:creationId xmlns:p14="http://schemas.microsoft.com/office/powerpoint/2010/main" val="410961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F7285-B744-EA8C-DC53-C75FC0134443}"/>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69F84EF4-F850-13F6-2369-86E7ED16595E}"/>
              </a:ext>
            </a:extLst>
          </p:cNvPr>
          <p:cNvSpPr/>
          <p:nvPr/>
        </p:nvSpPr>
        <p:spPr>
          <a:xfrm>
            <a:off x="1554480" y="1338975"/>
            <a:ext cx="10173738" cy="5091954"/>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a:extLst>
              <a:ext uri="{FF2B5EF4-FFF2-40B4-BE49-F238E27FC236}">
                <a16:creationId xmlns:a16="http://schemas.microsoft.com/office/drawing/2014/main" id="{3776C60E-2959-D11D-AB82-FC0514F9CEF5}"/>
              </a:ext>
            </a:extLst>
          </p:cNvPr>
          <p:cNvSpPr>
            <a:spLocks noGrp="1"/>
          </p:cNvSpPr>
          <p:nvPr>
            <p:ph type="title"/>
          </p:nvPr>
        </p:nvSpPr>
        <p:spPr>
          <a:xfrm>
            <a:off x="2592925" y="624110"/>
            <a:ext cx="8911687" cy="708025"/>
          </a:xfrm>
        </p:spPr>
        <p:txBody>
          <a:bodyPr>
            <a:normAutofit fontScale="90000"/>
          </a:bodyPr>
          <a:lstStyle/>
          <a:p>
            <a:r>
              <a:rPr lang="sl-SI" b="1">
                <a:solidFill>
                  <a:srgbClr val="6AB82E"/>
                </a:solidFill>
                <a:latin typeface="Calibri" panose="020F0502020204030204" pitchFamily="34" charset="0"/>
              </a:rPr>
              <a:t>FINANČNO UPRAVLJANJE PROJEKTA</a:t>
            </a:r>
            <a:br>
              <a:rPr lang="sl-SI" b="1">
                <a:solidFill>
                  <a:srgbClr val="6AB82E"/>
                </a:solidFill>
                <a:latin typeface="Calibri" panose="020F0502020204030204" pitchFamily="34" charset="0"/>
              </a:rPr>
            </a:br>
            <a:endParaRPr lang="sl-SI"/>
          </a:p>
        </p:txBody>
      </p:sp>
      <p:pic>
        <p:nvPicPr>
          <p:cNvPr id="5" name="Picture 15">
            <a:extLst>
              <a:ext uri="{FF2B5EF4-FFF2-40B4-BE49-F238E27FC236}">
                <a16:creationId xmlns:a16="http://schemas.microsoft.com/office/drawing/2014/main" id="{56CB5DFD-1AE0-4A71-AC76-4A2690FBE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sp>
        <p:nvSpPr>
          <p:cNvPr id="4" name="Označba mesta vsebine 3">
            <a:extLst>
              <a:ext uri="{FF2B5EF4-FFF2-40B4-BE49-F238E27FC236}">
                <a16:creationId xmlns:a16="http://schemas.microsoft.com/office/drawing/2014/main" id="{02BDF119-FB79-2A57-7914-E73277CDC575}"/>
              </a:ext>
            </a:extLst>
          </p:cNvPr>
          <p:cNvSpPr>
            <a:spLocks noGrp="1"/>
          </p:cNvSpPr>
          <p:nvPr>
            <p:ph idx="1"/>
          </p:nvPr>
        </p:nvSpPr>
        <p:spPr>
          <a:xfrm>
            <a:off x="1676400" y="1255059"/>
            <a:ext cx="9828212" cy="5091953"/>
          </a:xfrm>
        </p:spPr>
        <p:txBody>
          <a:bodyPr>
            <a:normAutofit/>
          </a:bodyPr>
          <a:lstStyle/>
          <a:p>
            <a:pPr marL="0" indent="0">
              <a:buNone/>
            </a:pPr>
            <a:endParaRPr lang="sl-SI"/>
          </a:p>
          <a:p>
            <a:r>
              <a:rPr lang="sl-SI" b="1">
                <a:latin typeface="Arial" panose="020B0604020202020204" pitchFamily="34" charset="0"/>
                <a:cs typeface="Arial" panose="020B0604020202020204" pitchFamily="34" charset="0"/>
              </a:rPr>
              <a:t>Upravičenec, vključen v izvajanje projekta, </a:t>
            </a:r>
            <a:r>
              <a:rPr lang="sl-SI">
                <a:latin typeface="Arial" panose="020B0604020202020204" pitchFamily="34" charset="0"/>
                <a:cs typeface="Arial" panose="020B0604020202020204" pitchFamily="34" charset="0"/>
              </a:rPr>
              <a:t>ki je pravna oseba ali samostojni podjetnik posameznik in vodi računovodstvo v skladu z računovodskimi standardi za davčne namene, za vse poslovne dogodke v zvezi z izvedbo projekta, ki je predmet podpore, od vložitve vloge za odobritev projekta vodi ločeno računovodstvo v skladu z računovodskimi standardi. </a:t>
            </a:r>
          </a:p>
          <a:p>
            <a:r>
              <a:rPr lang="sl-SI">
                <a:latin typeface="Arial" panose="020B0604020202020204" pitchFamily="34" charset="0"/>
                <a:cs typeface="Arial" panose="020B0604020202020204" pitchFamily="34" charset="0"/>
              </a:rPr>
              <a:t>Na primer ločeno stroškovno mesto ali ločene ustrezne računovodske konte. V primeru uporabe </a:t>
            </a:r>
            <a:r>
              <a:rPr lang="sl-SI" b="1">
                <a:latin typeface="Arial" panose="020B0604020202020204" pitchFamily="34" charset="0"/>
                <a:cs typeface="Arial" panose="020B0604020202020204" pitchFamily="34" charset="0"/>
              </a:rPr>
              <a:t>poenostavljenih oblik stroškov </a:t>
            </a:r>
            <a:r>
              <a:rPr lang="sl-SI">
                <a:latin typeface="Arial" panose="020B0604020202020204" pitchFamily="34" charset="0"/>
                <a:cs typeface="Arial" panose="020B0604020202020204" pitchFamily="34" charset="0"/>
              </a:rPr>
              <a:t>(pri projektih investicijske narave pavšalna stopnja 20% za strošek dela, pri projektih neinvesticijske narave pa pavšalna stopnja 40% za ostale stroške), se na ločenem stroškovnem mestu projekta knjižijo le prihodki oziroma prilivi, medtem ko stroškov (izdatkov), ki se nanašajo in poplačujejo iz prejetih sredstev, ni treba evidentirati na stroškovnem mestu projekta. Kljub temu je potrebno voditi računovodske evidence transparentno in pregledno, s pridobljenimi soglasji in dovoljenji. </a:t>
            </a:r>
          </a:p>
          <a:p>
            <a:r>
              <a:rPr lang="sl-SI">
                <a:latin typeface="Arial" panose="020B0604020202020204" pitchFamily="34" charset="0"/>
                <a:cs typeface="Arial" panose="020B0604020202020204" pitchFamily="34" charset="0"/>
              </a:rPr>
              <a:t>Upravičenec, vključen v izvajanje projekta, mora imeti za nakazilo sredstev odprt transakcijski račun. </a:t>
            </a:r>
          </a:p>
          <a:p>
            <a:r>
              <a:rPr lang="sl-SI">
                <a:latin typeface="Arial" panose="020B0604020202020204" pitchFamily="34" charset="0"/>
                <a:cs typeface="Arial" panose="020B0604020202020204" pitchFamily="34" charset="0"/>
              </a:rPr>
              <a:t>Pri izvedbi projektnih aktivnosti upravičenec ne sme sodelovati s podjetji ali posamezniki, s katerimi bi zaradi sodelovanja lahko prišlo do dogovarjanja o netržnih pogojih poslovanja. </a:t>
            </a:r>
          </a:p>
        </p:txBody>
      </p:sp>
      <p:sp>
        <p:nvSpPr>
          <p:cNvPr id="6" name="Pravokotnik 5">
            <a:extLst>
              <a:ext uri="{FF2B5EF4-FFF2-40B4-BE49-F238E27FC236}">
                <a16:creationId xmlns:a16="http://schemas.microsoft.com/office/drawing/2014/main" id="{35370469-5A5F-9413-30B3-20B27871BA91}"/>
              </a:ext>
            </a:extLst>
          </p:cNvPr>
          <p:cNvSpPr/>
          <p:nvPr/>
        </p:nvSpPr>
        <p:spPr>
          <a:xfrm>
            <a:off x="4876800" y="2512073"/>
            <a:ext cx="6609881" cy="31240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32978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3D556-5787-910A-9E3F-31AEAF75A27B}"/>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3EE97146-E383-B19A-7FE7-45DF58F459B6}"/>
              </a:ext>
            </a:extLst>
          </p:cNvPr>
          <p:cNvSpPr/>
          <p:nvPr/>
        </p:nvSpPr>
        <p:spPr>
          <a:xfrm>
            <a:off x="1257441" y="1338974"/>
            <a:ext cx="10629455" cy="5243821"/>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a:extLst>
              <a:ext uri="{FF2B5EF4-FFF2-40B4-BE49-F238E27FC236}">
                <a16:creationId xmlns:a16="http://schemas.microsoft.com/office/drawing/2014/main" id="{B87C0D16-67FF-ACB9-94D4-8B9D3827451F}"/>
              </a:ext>
            </a:extLst>
          </p:cNvPr>
          <p:cNvSpPr>
            <a:spLocks noGrp="1"/>
          </p:cNvSpPr>
          <p:nvPr>
            <p:ph type="title"/>
          </p:nvPr>
        </p:nvSpPr>
        <p:spPr>
          <a:xfrm>
            <a:off x="2592925" y="624110"/>
            <a:ext cx="8911687" cy="708025"/>
          </a:xfrm>
        </p:spPr>
        <p:txBody>
          <a:bodyPr>
            <a:normAutofit fontScale="90000"/>
          </a:bodyPr>
          <a:lstStyle/>
          <a:p>
            <a:r>
              <a:rPr lang="sl-SI" b="1">
                <a:solidFill>
                  <a:srgbClr val="6AB82E"/>
                </a:solidFill>
                <a:latin typeface="Calibri" panose="020F0502020204030204" pitchFamily="34" charset="0"/>
              </a:rPr>
              <a:t>SPREMEMBA PROJEKTA</a:t>
            </a:r>
            <a:br>
              <a:rPr lang="sl-SI" b="1">
                <a:solidFill>
                  <a:srgbClr val="6AB82E"/>
                </a:solidFill>
                <a:latin typeface="Calibri" panose="020F0502020204030204" pitchFamily="34" charset="0"/>
              </a:rPr>
            </a:br>
            <a:endParaRPr lang="sl-SI"/>
          </a:p>
        </p:txBody>
      </p:sp>
      <p:pic>
        <p:nvPicPr>
          <p:cNvPr id="5" name="Picture 15">
            <a:extLst>
              <a:ext uri="{FF2B5EF4-FFF2-40B4-BE49-F238E27FC236}">
                <a16:creationId xmlns:a16="http://schemas.microsoft.com/office/drawing/2014/main" id="{E2030E54-98D7-5AD0-4841-10F523509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sp>
        <p:nvSpPr>
          <p:cNvPr id="4" name="Označba mesta vsebine 3">
            <a:extLst>
              <a:ext uri="{FF2B5EF4-FFF2-40B4-BE49-F238E27FC236}">
                <a16:creationId xmlns:a16="http://schemas.microsoft.com/office/drawing/2014/main" id="{95A7C57D-6338-8F99-1209-F20AF8E51FE9}"/>
              </a:ext>
            </a:extLst>
          </p:cNvPr>
          <p:cNvSpPr>
            <a:spLocks noGrp="1"/>
          </p:cNvSpPr>
          <p:nvPr>
            <p:ph idx="1"/>
          </p:nvPr>
        </p:nvSpPr>
        <p:spPr>
          <a:xfrm>
            <a:off x="1416121" y="1332135"/>
            <a:ext cx="10470776" cy="5243821"/>
          </a:xfrm>
        </p:spPr>
        <p:txBody>
          <a:bodyPr>
            <a:normAutofit/>
          </a:bodyPr>
          <a:lstStyle/>
          <a:p>
            <a:pPr marL="0" indent="0">
              <a:buNone/>
            </a:pPr>
            <a:endParaRPr lang="sl-SI"/>
          </a:p>
          <a:p>
            <a:pPr marL="0" indent="0">
              <a:buNone/>
            </a:pPr>
            <a:r>
              <a:rPr lang="sl-SI" sz="2000">
                <a:latin typeface="Arial" panose="020B0604020202020204" pitchFamily="34" charset="0"/>
                <a:cs typeface="Arial" panose="020B0604020202020204" pitchFamily="34" charset="0"/>
              </a:rPr>
              <a:t>Upravičenec lahko v obdobju izvajanja projekta in pred nastankom sprememb zaprosi za spremembo projekta, in sicer za </a:t>
            </a:r>
            <a:r>
              <a:rPr lang="sl-SI" sz="2000" b="1">
                <a:latin typeface="Arial" panose="020B0604020202020204" pitchFamily="34" charset="0"/>
                <a:cs typeface="Arial" panose="020B0604020202020204" pitchFamily="34" charset="0"/>
              </a:rPr>
              <a:t>sklad EKSRP največ dvakrat; ESRR pa največ enkrat</a:t>
            </a:r>
            <a:r>
              <a:rPr lang="sl-SI" sz="2000">
                <a:latin typeface="Arial" panose="020B0604020202020204" pitchFamily="34" charset="0"/>
                <a:cs typeface="Arial" panose="020B0604020202020204" pitchFamily="34" charset="0"/>
              </a:rPr>
              <a:t>. </a:t>
            </a:r>
          </a:p>
          <a:p>
            <a:pPr marL="0" indent="0">
              <a:buNone/>
            </a:pPr>
            <a:r>
              <a:rPr lang="sl-SI" sz="2000">
                <a:latin typeface="Arial" panose="020B0604020202020204" pitchFamily="34" charset="0"/>
                <a:cs typeface="Arial" panose="020B0604020202020204" pitchFamily="34" charset="0"/>
              </a:rPr>
              <a:t>Izvedeni projekt mora </a:t>
            </a:r>
            <a:r>
              <a:rPr lang="sl-SI" sz="2000" b="1">
                <a:latin typeface="Arial" panose="020B0604020202020204" pitchFamily="34" charset="0"/>
                <a:cs typeface="Arial" panose="020B0604020202020204" pitchFamily="34" charset="0"/>
              </a:rPr>
              <a:t>kljub odobrenim spremembam dosegati namen in cilje projekta</a:t>
            </a:r>
            <a:r>
              <a:rPr lang="sl-SI" sz="2000">
                <a:latin typeface="Arial" panose="020B0604020202020204" pitchFamily="34" charset="0"/>
                <a:cs typeface="Arial" panose="020B0604020202020204" pitchFamily="34" charset="0"/>
              </a:rPr>
              <a:t>. Če upravičenec projekta ne izvede v skladu z odobreno vsebino (ali odobreno spremembo) in ne doseže ciljev in kazalnikov projekta, kot je to opredelil v vlogi, se mu obseg podpore v sorazmernem deležu zniža. </a:t>
            </a:r>
          </a:p>
          <a:p>
            <a:pPr marL="0" indent="0">
              <a:buNone/>
            </a:pPr>
            <a:r>
              <a:rPr lang="sl-SI" sz="2000">
                <a:latin typeface="Arial" panose="020B0604020202020204" pitchFamily="34" charset="0"/>
                <a:cs typeface="Arial" panose="020B0604020202020204" pitchFamily="34" charset="0"/>
              </a:rPr>
              <a:t>Spremembe operacije so lahko </a:t>
            </a:r>
            <a:r>
              <a:rPr lang="sl-SI" sz="2000" u="sng">
                <a:latin typeface="Arial" panose="020B0604020202020204" pitchFamily="34" charset="0"/>
                <a:cs typeface="Arial" panose="020B0604020202020204" pitchFamily="34" charset="0"/>
              </a:rPr>
              <a:t>vsebinske, časovne in finančne</a:t>
            </a:r>
            <a:r>
              <a:rPr lang="sl-SI" sz="2000">
                <a:latin typeface="Arial" panose="020B0604020202020204" pitchFamily="34" charset="0"/>
                <a:cs typeface="Arial" panose="020B0604020202020204" pitchFamily="34" charset="0"/>
              </a:rPr>
              <a:t>.</a:t>
            </a:r>
          </a:p>
          <a:p>
            <a:pPr marL="0" indent="0">
              <a:buNone/>
            </a:pPr>
            <a:endParaRPr lang="sl-SI" sz="2000">
              <a:latin typeface="Arial" panose="020B0604020202020204" pitchFamily="34" charset="0"/>
              <a:cs typeface="Arial" panose="020B0604020202020204" pitchFamily="34" charset="0"/>
            </a:endParaRPr>
          </a:p>
          <a:p>
            <a:pPr marL="0" indent="0">
              <a:buNone/>
            </a:pPr>
            <a:r>
              <a:rPr lang="sl-SI" sz="2000" b="1">
                <a:latin typeface="Arial" panose="020B0604020202020204" pitchFamily="34" charset="0"/>
                <a:cs typeface="Arial" panose="020B0604020202020204" pitchFamily="34" charset="0"/>
              </a:rPr>
              <a:t>Časovna sprememba</a:t>
            </a:r>
          </a:p>
          <a:p>
            <a:r>
              <a:rPr lang="sl-SI" sz="2000">
                <a:latin typeface="Arial" panose="020B0604020202020204" pitchFamily="34" charset="0"/>
                <a:cs typeface="Arial" panose="020B0604020202020204" pitchFamily="34" charset="0"/>
              </a:rPr>
              <a:t>Pri časovni spremembi gre za podaljševanje oz. skrajševanje rokov izvedbe operacije ter za spremembo dinamike vlaganja zahtevkov za izplačilo.</a:t>
            </a:r>
          </a:p>
          <a:p>
            <a:pPr marL="0" indent="0">
              <a:buNone/>
            </a:pPr>
            <a:endParaRPr lang="sl-SI" sz="2000">
              <a:latin typeface="Arial" panose="020B0604020202020204" pitchFamily="34" charset="0"/>
              <a:cs typeface="Arial" panose="020B0604020202020204" pitchFamily="34" charset="0"/>
            </a:endParaRPr>
          </a:p>
        </p:txBody>
      </p:sp>
      <p:sp>
        <p:nvSpPr>
          <p:cNvPr id="6" name="Pravokotnik 5">
            <a:extLst>
              <a:ext uri="{FF2B5EF4-FFF2-40B4-BE49-F238E27FC236}">
                <a16:creationId xmlns:a16="http://schemas.microsoft.com/office/drawing/2014/main" id="{8759E7F4-FC11-31EF-5C4F-3EDE3D6DC22C}"/>
              </a:ext>
            </a:extLst>
          </p:cNvPr>
          <p:cNvSpPr/>
          <p:nvPr/>
        </p:nvSpPr>
        <p:spPr>
          <a:xfrm>
            <a:off x="4809455" y="2084249"/>
            <a:ext cx="6889208" cy="3677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598657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E5F31-9347-C9B8-1C8E-642F620F0AD0}"/>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D6FC6FCF-AB2D-A7EC-6318-FA18FFDC6B57}"/>
              </a:ext>
            </a:extLst>
          </p:cNvPr>
          <p:cNvSpPr/>
          <p:nvPr/>
        </p:nvSpPr>
        <p:spPr>
          <a:xfrm>
            <a:off x="1129553" y="1338974"/>
            <a:ext cx="10598665" cy="5243821"/>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a:extLst>
              <a:ext uri="{FF2B5EF4-FFF2-40B4-BE49-F238E27FC236}">
                <a16:creationId xmlns:a16="http://schemas.microsoft.com/office/drawing/2014/main" id="{E8DE70A7-CA4F-F762-47BB-17EBF1740044}"/>
              </a:ext>
            </a:extLst>
          </p:cNvPr>
          <p:cNvSpPr>
            <a:spLocks noGrp="1"/>
          </p:cNvSpPr>
          <p:nvPr>
            <p:ph type="title"/>
          </p:nvPr>
        </p:nvSpPr>
        <p:spPr>
          <a:xfrm>
            <a:off x="2592925" y="624110"/>
            <a:ext cx="8911687" cy="708025"/>
          </a:xfrm>
        </p:spPr>
        <p:txBody>
          <a:bodyPr>
            <a:normAutofit fontScale="90000"/>
          </a:bodyPr>
          <a:lstStyle/>
          <a:p>
            <a:r>
              <a:rPr lang="sl-SI" b="1">
                <a:solidFill>
                  <a:srgbClr val="6AB82E"/>
                </a:solidFill>
                <a:latin typeface="Calibri" panose="020F0502020204030204" pitchFamily="34" charset="0"/>
              </a:rPr>
              <a:t>SPREMEMBA PROJEKTA</a:t>
            </a:r>
            <a:br>
              <a:rPr lang="sl-SI" b="1">
                <a:solidFill>
                  <a:srgbClr val="6AB82E"/>
                </a:solidFill>
                <a:latin typeface="Calibri" panose="020F0502020204030204" pitchFamily="34" charset="0"/>
              </a:rPr>
            </a:br>
            <a:endParaRPr lang="sl-SI"/>
          </a:p>
        </p:txBody>
      </p:sp>
      <p:pic>
        <p:nvPicPr>
          <p:cNvPr id="5" name="Picture 15">
            <a:extLst>
              <a:ext uri="{FF2B5EF4-FFF2-40B4-BE49-F238E27FC236}">
                <a16:creationId xmlns:a16="http://schemas.microsoft.com/office/drawing/2014/main" id="{3C29FD18-D369-CD18-CAD1-515EE5754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sp>
        <p:nvSpPr>
          <p:cNvPr id="4" name="Označba mesta vsebine 3">
            <a:extLst>
              <a:ext uri="{FF2B5EF4-FFF2-40B4-BE49-F238E27FC236}">
                <a16:creationId xmlns:a16="http://schemas.microsoft.com/office/drawing/2014/main" id="{F4A1AB98-5ED0-8EFE-56DB-7DA390EE86CE}"/>
              </a:ext>
            </a:extLst>
          </p:cNvPr>
          <p:cNvSpPr>
            <a:spLocks noGrp="1"/>
          </p:cNvSpPr>
          <p:nvPr>
            <p:ph idx="1"/>
          </p:nvPr>
        </p:nvSpPr>
        <p:spPr>
          <a:xfrm>
            <a:off x="1206696" y="1338974"/>
            <a:ext cx="10429492" cy="5091951"/>
          </a:xfrm>
        </p:spPr>
        <p:txBody>
          <a:bodyPr>
            <a:normAutofit lnSpcReduction="10000"/>
          </a:bodyPr>
          <a:lstStyle/>
          <a:p>
            <a:pPr marL="0" indent="0">
              <a:buNone/>
            </a:pPr>
            <a:r>
              <a:rPr lang="sl-SI" sz="2000" b="1">
                <a:latin typeface="Arial" panose="020B0604020202020204" pitchFamily="34" charset="0"/>
                <a:cs typeface="Arial" panose="020B0604020202020204" pitchFamily="34" charset="0"/>
              </a:rPr>
              <a:t>Vsebinska sprememba</a:t>
            </a:r>
          </a:p>
          <a:p>
            <a:r>
              <a:rPr lang="sl-SI">
                <a:latin typeface="Arial" panose="020B0604020202020204" pitchFamily="34" charset="0"/>
                <a:cs typeface="Arial" panose="020B0604020202020204" pitchFamily="34" charset="0"/>
              </a:rPr>
              <a:t>To je sprememba načrtovanih aktivnosti in vrst stroškov. V ta sklop sodijo vse dodatne aktivnosti, ki v vlogi niso bile predvidene, ali pa načrtovane aktivnosti, ki bi jih želeli izvesti na drugačen način. V okvir vsebinske spremembe sodi tudi sprememba partnerjev v operaciji.</a:t>
            </a:r>
          </a:p>
          <a:p>
            <a:pPr marL="0" indent="0">
              <a:buNone/>
            </a:pPr>
            <a:r>
              <a:rPr lang="sl-SI">
                <a:latin typeface="Arial" panose="020B0604020202020204" pitchFamily="34" charset="0"/>
                <a:cs typeface="Arial" panose="020B0604020202020204" pitchFamily="34" charset="0"/>
              </a:rPr>
              <a:t>Primer, ko je potrebna prošnja za spremembo:</a:t>
            </a:r>
          </a:p>
          <a:p>
            <a:r>
              <a:rPr lang="sl-SI" i="1">
                <a:latin typeface="Arial" panose="020B0604020202020204" pitchFamily="34" charset="0"/>
                <a:cs typeface="Arial" panose="020B0604020202020204" pitchFamily="34" charset="0"/>
              </a:rPr>
              <a:t>V vlogi je bil predviden strošek dela, ko pa začnete izvajati operacijo se lahko izkaže, da določenih aktivnosti ne morete opraviti sami in za to lahko izberete </a:t>
            </a:r>
            <a:r>
              <a:rPr lang="sl-SI" b="1" i="1">
                <a:latin typeface="Arial" panose="020B0604020202020204" pitchFamily="34" charset="0"/>
                <a:cs typeface="Arial" panose="020B0604020202020204" pitchFamily="34" charset="0"/>
              </a:rPr>
              <a:t>zunanjega izvajalca, ki vam opravi določeno storitev.</a:t>
            </a:r>
            <a:r>
              <a:rPr lang="sl-SI" i="1">
                <a:latin typeface="Arial" panose="020B0604020202020204" pitchFamily="34" charset="0"/>
                <a:cs typeface="Arial" panose="020B0604020202020204" pitchFamily="34" charset="0"/>
              </a:rPr>
              <a:t> Zato je potrebno pridobiti 3 ponudbe in vložiti prošnjo za spremembo operacije.</a:t>
            </a:r>
          </a:p>
          <a:p>
            <a:pPr marL="0" indent="0">
              <a:buNone/>
            </a:pPr>
            <a:r>
              <a:rPr lang="sl-SI">
                <a:latin typeface="Arial" panose="020B0604020202020204" pitchFamily="34" charset="0"/>
                <a:cs typeface="Arial" panose="020B0604020202020204" pitchFamily="34" charset="0"/>
              </a:rPr>
              <a:t>Primera, ko prošnje za spremembo ni potrebno vložiti:</a:t>
            </a:r>
          </a:p>
          <a:p>
            <a:r>
              <a:rPr lang="sl-SI" i="1">
                <a:latin typeface="Arial" panose="020B0604020202020204" pitchFamily="34" charset="0"/>
                <a:cs typeface="Arial" panose="020B0604020202020204" pitchFamily="34" charset="0"/>
              </a:rPr>
              <a:t>V primeru, ko se izkaže, </a:t>
            </a:r>
            <a:r>
              <a:rPr lang="sl-SI" b="1" i="1">
                <a:latin typeface="Arial" panose="020B0604020202020204" pitchFamily="34" charset="0"/>
                <a:cs typeface="Arial" panose="020B0604020202020204" pitchFamily="34" charset="0"/>
              </a:rPr>
              <a:t>da je bilo planiranih več ur dela</a:t>
            </a:r>
            <a:r>
              <a:rPr lang="sl-SI" i="1">
                <a:latin typeface="Arial" panose="020B0604020202020204" pitchFamily="34" charset="0"/>
                <a:cs typeface="Arial" panose="020B0604020202020204" pitchFamily="34" charset="0"/>
              </a:rPr>
              <a:t>, kot pa jih je dejansko potrebnih in je aktivnost še vedno izvedena v skladu z vlogo, to ni predmet spremembe operacije, saj se bo ob vložitvi zahtevka upoštevalo dejansko število opravljenih ur na časovnici.</a:t>
            </a:r>
          </a:p>
          <a:p>
            <a:r>
              <a:rPr lang="sl-SI" i="1">
                <a:latin typeface="Arial" panose="020B0604020202020204" pitchFamily="34" charset="0"/>
                <a:cs typeface="Arial" panose="020B0604020202020204" pitchFamily="34" charset="0"/>
              </a:rPr>
              <a:t> Prav tako ni potrebno vložiti prošnje za spremembo operacije, ko je bil načrtovan </a:t>
            </a:r>
            <a:r>
              <a:rPr lang="sl-SI" b="1" i="1">
                <a:latin typeface="Arial" panose="020B0604020202020204" pitchFamily="34" charset="0"/>
                <a:cs typeface="Arial" panose="020B0604020202020204" pitchFamily="34" charset="0"/>
              </a:rPr>
              <a:t>nakup namiznega računalnika določenega tipa, ki pa na trgu ni več na voljo</a:t>
            </a:r>
            <a:r>
              <a:rPr lang="sl-SI" i="1">
                <a:latin typeface="Arial" panose="020B0604020202020204" pitchFamily="34" charset="0"/>
                <a:cs typeface="Arial" panose="020B0604020202020204" pitchFamily="34" charset="0"/>
              </a:rPr>
              <a:t>. Je pa potrebno ob vložitvi zahtevka v poročilu napisati, kje je odstopanje in zakaj je do tega prišlo ter priložiti </a:t>
            </a:r>
            <a:r>
              <a:rPr lang="sl-SI" b="1" i="1">
                <a:latin typeface="Arial" panose="020B0604020202020204" pitchFamily="34" charset="0"/>
                <a:cs typeface="Arial" panose="020B0604020202020204" pitchFamily="34" charset="0"/>
              </a:rPr>
              <a:t>3 ponudbe za nov tip računalnika.</a:t>
            </a:r>
          </a:p>
          <a:p>
            <a:endParaRPr lang="sl-SI"/>
          </a:p>
        </p:txBody>
      </p:sp>
    </p:spTree>
    <p:extLst>
      <p:ext uri="{BB962C8B-B14F-4D97-AF65-F5344CB8AC3E}">
        <p14:creationId xmlns:p14="http://schemas.microsoft.com/office/powerpoint/2010/main" val="3894970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0FEC7-F462-5683-081C-E48665443721}"/>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B80D0342-1CD1-E294-8B2D-8D8C39D32927}"/>
              </a:ext>
            </a:extLst>
          </p:cNvPr>
          <p:cNvSpPr/>
          <p:nvPr/>
        </p:nvSpPr>
        <p:spPr>
          <a:xfrm>
            <a:off x="1129553" y="1338975"/>
            <a:ext cx="10598665" cy="439126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a:extLst>
              <a:ext uri="{FF2B5EF4-FFF2-40B4-BE49-F238E27FC236}">
                <a16:creationId xmlns:a16="http://schemas.microsoft.com/office/drawing/2014/main" id="{3B42A27F-CA80-CA06-BD2D-9E74FF62D36F}"/>
              </a:ext>
            </a:extLst>
          </p:cNvPr>
          <p:cNvSpPr>
            <a:spLocks noGrp="1"/>
          </p:cNvSpPr>
          <p:nvPr>
            <p:ph type="title"/>
          </p:nvPr>
        </p:nvSpPr>
        <p:spPr>
          <a:xfrm>
            <a:off x="2592925" y="624110"/>
            <a:ext cx="8911687" cy="708025"/>
          </a:xfrm>
        </p:spPr>
        <p:txBody>
          <a:bodyPr>
            <a:normAutofit fontScale="90000"/>
          </a:bodyPr>
          <a:lstStyle/>
          <a:p>
            <a:r>
              <a:rPr lang="sl-SI" b="1">
                <a:solidFill>
                  <a:srgbClr val="6AB82E"/>
                </a:solidFill>
                <a:latin typeface="Calibri" panose="020F0502020204030204" pitchFamily="34" charset="0"/>
              </a:rPr>
              <a:t>SPREMEMBA PROJEKTA</a:t>
            </a:r>
            <a:br>
              <a:rPr lang="sl-SI" b="1">
                <a:solidFill>
                  <a:srgbClr val="6AB82E"/>
                </a:solidFill>
                <a:latin typeface="Calibri" panose="020F0502020204030204" pitchFamily="34" charset="0"/>
              </a:rPr>
            </a:br>
            <a:endParaRPr lang="sl-SI"/>
          </a:p>
        </p:txBody>
      </p:sp>
      <p:pic>
        <p:nvPicPr>
          <p:cNvPr id="5" name="Picture 15">
            <a:extLst>
              <a:ext uri="{FF2B5EF4-FFF2-40B4-BE49-F238E27FC236}">
                <a16:creationId xmlns:a16="http://schemas.microsoft.com/office/drawing/2014/main" id="{9E72D628-5539-7D77-51A5-CBEB94799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sp>
        <p:nvSpPr>
          <p:cNvPr id="4" name="Označba mesta vsebine 3">
            <a:extLst>
              <a:ext uri="{FF2B5EF4-FFF2-40B4-BE49-F238E27FC236}">
                <a16:creationId xmlns:a16="http://schemas.microsoft.com/office/drawing/2014/main" id="{A4A59F25-5319-58E4-F279-D4A7A0D6316B}"/>
              </a:ext>
            </a:extLst>
          </p:cNvPr>
          <p:cNvSpPr>
            <a:spLocks noGrp="1"/>
          </p:cNvSpPr>
          <p:nvPr>
            <p:ph idx="1"/>
          </p:nvPr>
        </p:nvSpPr>
        <p:spPr>
          <a:xfrm>
            <a:off x="1206696" y="1338974"/>
            <a:ext cx="10429492" cy="5091951"/>
          </a:xfrm>
        </p:spPr>
        <p:txBody>
          <a:bodyPr>
            <a:normAutofit/>
          </a:bodyPr>
          <a:lstStyle/>
          <a:p>
            <a:pPr marL="0" indent="0">
              <a:buNone/>
            </a:pPr>
            <a:endParaRPr lang="sl-SI" sz="2000" b="1">
              <a:latin typeface="Arial" panose="020B0604020202020204" pitchFamily="34" charset="0"/>
              <a:cs typeface="Arial" panose="020B0604020202020204" pitchFamily="34" charset="0"/>
            </a:endParaRPr>
          </a:p>
          <a:p>
            <a:pPr marL="0" indent="0">
              <a:buNone/>
            </a:pPr>
            <a:r>
              <a:rPr lang="sl-SI" sz="2000" b="1">
                <a:latin typeface="Arial" panose="020B0604020202020204" pitchFamily="34" charset="0"/>
                <a:cs typeface="Arial" panose="020B0604020202020204" pitchFamily="34" charset="0"/>
              </a:rPr>
              <a:t>Finančna sprememba</a:t>
            </a:r>
          </a:p>
          <a:p>
            <a:r>
              <a:rPr lang="sl-SI" sz="2000">
                <a:latin typeface="Arial" panose="020B0604020202020204" pitchFamily="34" charset="0"/>
                <a:cs typeface="Arial" panose="020B0604020202020204" pitchFamily="34" charset="0"/>
              </a:rPr>
              <a:t>Pri finančnih spremembah gre za povečanje oz. zmanjšanje posamezne faze operacije, vendar ob pogoju, ki izhaja iz Uredbe CLLD, da posamezni zahtevek za izplačilo ne sme biti nižji od 5.000 EUR. V prošnji je potrebno navesti, katera aktivnosti oz. strošek se prerazporeja ter v kakšni višini.</a:t>
            </a:r>
          </a:p>
          <a:p>
            <a:r>
              <a:rPr lang="sl-SI" sz="2000">
                <a:latin typeface="Arial" panose="020B0604020202020204" pitchFamily="34" charset="0"/>
                <a:cs typeface="Arial" panose="020B0604020202020204" pitchFamily="34" charset="0"/>
              </a:rPr>
              <a:t>Vsekakor pa je osnovni finančni okvir </a:t>
            </a:r>
            <a:r>
              <a:rPr lang="sl-SI" sz="2000" b="1">
                <a:latin typeface="Arial" panose="020B0604020202020204" pitchFamily="34" charset="0"/>
                <a:cs typeface="Arial" panose="020B0604020202020204" pitchFamily="34" charset="0"/>
              </a:rPr>
              <a:t>določen z potrditvijo sofinanciranja </a:t>
            </a:r>
            <a:r>
              <a:rPr lang="sl-SI" sz="2000">
                <a:latin typeface="Arial" panose="020B0604020202020204" pitchFamily="34" charset="0"/>
                <a:cs typeface="Arial" panose="020B0604020202020204" pitchFamily="34" charset="0"/>
              </a:rPr>
              <a:t>in se ga ne more spreminjati. Lahko je le manjši od odobrenega.</a:t>
            </a:r>
          </a:p>
          <a:p>
            <a:pPr marL="0" indent="0">
              <a:buNone/>
            </a:pPr>
            <a:endParaRPr lang="sl-SI"/>
          </a:p>
        </p:txBody>
      </p:sp>
    </p:spTree>
    <p:extLst>
      <p:ext uri="{BB962C8B-B14F-4D97-AF65-F5344CB8AC3E}">
        <p14:creationId xmlns:p14="http://schemas.microsoft.com/office/powerpoint/2010/main" val="235537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5875D-73EF-DAA4-F41E-57AD1B9F4E7D}"/>
            </a:ext>
          </a:extLst>
        </p:cNvPr>
        <p:cNvGrpSpPr/>
        <p:nvPr/>
      </p:nvGrpSpPr>
      <p:grpSpPr>
        <a:xfrm>
          <a:off x="0" y="0"/>
          <a:ext cx="0" cy="0"/>
          <a:chOff x="0" y="0"/>
          <a:chExt cx="0" cy="0"/>
        </a:xfrm>
      </p:grpSpPr>
      <p:sp>
        <p:nvSpPr>
          <p:cNvPr id="14" name="Pravokotnik 13">
            <a:extLst>
              <a:ext uri="{FF2B5EF4-FFF2-40B4-BE49-F238E27FC236}">
                <a16:creationId xmlns:a16="http://schemas.microsoft.com/office/drawing/2014/main" id="{447716D2-71E9-ABF4-0DE1-289A0AC12ECF}"/>
              </a:ext>
            </a:extLst>
          </p:cNvPr>
          <p:cNvSpPr/>
          <p:nvPr/>
        </p:nvSpPr>
        <p:spPr>
          <a:xfrm>
            <a:off x="1362635" y="1330009"/>
            <a:ext cx="10598665" cy="5243821"/>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a:extLst>
              <a:ext uri="{FF2B5EF4-FFF2-40B4-BE49-F238E27FC236}">
                <a16:creationId xmlns:a16="http://schemas.microsoft.com/office/drawing/2014/main" id="{BC18D76B-D6F1-437B-E034-C162FACB4D1B}"/>
              </a:ext>
            </a:extLst>
          </p:cNvPr>
          <p:cNvSpPr>
            <a:spLocks noGrp="1"/>
          </p:cNvSpPr>
          <p:nvPr>
            <p:ph type="title"/>
          </p:nvPr>
        </p:nvSpPr>
        <p:spPr>
          <a:xfrm>
            <a:off x="1206696" y="631303"/>
            <a:ext cx="9706651" cy="630949"/>
          </a:xfrm>
        </p:spPr>
        <p:txBody>
          <a:bodyPr>
            <a:normAutofit fontScale="90000"/>
          </a:bodyPr>
          <a:lstStyle/>
          <a:p>
            <a:pPr algn="ctr"/>
            <a:r>
              <a:rPr lang="sl-SI" b="1">
                <a:solidFill>
                  <a:srgbClr val="6AB82E"/>
                </a:solidFill>
                <a:latin typeface="Calibri" panose="020F0502020204030204" pitchFamily="34" charset="0"/>
              </a:rPr>
              <a:t>DRUGE OBVEZNOSTI UPRAVIČENCA DO PODPORE</a:t>
            </a:r>
            <a:endParaRPr lang="sl-SI"/>
          </a:p>
        </p:txBody>
      </p:sp>
      <p:pic>
        <p:nvPicPr>
          <p:cNvPr id="5" name="Picture 15">
            <a:extLst>
              <a:ext uri="{FF2B5EF4-FFF2-40B4-BE49-F238E27FC236}">
                <a16:creationId xmlns:a16="http://schemas.microsoft.com/office/drawing/2014/main" id="{A3395965-0B70-E290-87EA-2E671220E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sp>
        <p:nvSpPr>
          <p:cNvPr id="4" name="Označba mesta vsebine 3">
            <a:extLst>
              <a:ext uri="{FF2B5EF4-FFF2-40B4-BE49-F238E27FC236}">
                <a16:creationId xmlns:a16="http://schemas.microsoft.com/office/drawing/2014/main" id="{BDC82EF3-F876-2FDA-A45B-65BDF78A70CB}"/>
              </a:ext>
            </a:extLst>
          </p:cNvPr>
          <p:cNvSpPr>
            <a:spLocks noGrp="1"/>
          </p:cNvSpPr>
          <p:nvPr>
            <p:ph idx="1"/>
          </p:nvPr>
        </p:nvSpPr>
        <p:spPr>
          <a:xfrm>
            <a:off x="1443318" y="1425388"/>
            <a:ext cx="10264588" cy="5002306"/>
          </a:xfrm>
        </p:spPr>
        <p:txBody>
          <a:bodyPr>
            <a:noAutofit/>
          </a:bodyPr>
          <a:lstStyle/>
          <a:p>
            <a:pPr marL="0" indent="0">
              <a:buNone/>
            </a:pPr>
            <a:r>
              <a:rPr lang="sl-SI" sz="2400">
                <a:latin typeface="Calibri" panose="020F0502020204030204" pitchFamily="34" charset="0"/>
                <a:cs typeface="Calibri" panose="020F0502020204030204" pitchFamily="34" charset="0"/>
              </a:rPr>
              <a:t>Upravičenec, mora vso dokumentacijo, ki je bila podlaga za izplačilo podpore, hraniti </a:t>
            </a:r>
            <a:r>
              <a:rPr lang="sl-SI" sz="2400" b="1">
                <a:latin typeface="Calibri" panose="020F0502020204030204" pitchFamily="34" charset="0"/>
                <a:cs typeface="Calibri" panose="020F0502020204030204" pitchFamily="34" charset="0"/>
              </a:rPr>
              <a:t>še najmanj deset let od dneva zadnjega izplačila podpore</a:t>
            </a:r>
            <a:r>
              <a:rPr lang="sl-SI" sz="2400">
                <a:latin typeface="Calibri" panose="020F0502020204030204" pitchFamily="34" charset="0"/>
                <a:cs typeface="Calibri" panose="020F0502020204030204" pitchFamily="34" charset="0"/>
              </a:rPr>
              <a:t>, kar je v skladu s shemo državnih pomoči. Upravičenec, ki krši to obveznost, mora v proračun Republike Slovenije vrniti deset odstotkov izplačanih sredstev skupaj z zakonitimi zamudnimi obrestmi. </a:t>
            </a:r>
          </a:p>
          <a:p>
            <a:r>
              <a:rPr lang="sl-SI" sz="2000">
                <a:latin typeface="Calibri" panose="020F0502020204030204" pitchFamily="34" charset="0"/>
                <a:cs typeface="Calibri" panose="020F0502020204030204" pitchFamily="34" charset="0"/>
              </a:rPr>
              <a:t>Upravičenec mora vodilnemu partnerju LAS </a:t>
            </a:r>
            <a:r>
              <a:rPr lang="sl-SI" sz="2000" b="1">
                <a:latin typeface="Calibri" panose="020F0502020204030204" pitchFamily="34" charset="0"/>
                <a:cs typeface="Calibri" panose="020F0502020204030204" pitchFamily="34" charset="0"/>
              </a:rPr>
              <a:t>letno poročati o stanju izvajanja projekta in doseganju načrtovanih kazalnikov</a:t>
            </a:r>
            <a:r>
              <a:rPr lang="sl-SI" sz="2000">
                <a:latin typeface="Calibri" panose="020F0502020204030204" pitchFamily="34" charset="0"/>
                <a:cs typeface="Calibri" panose="020F0502020204030204" pitchFamily="34" charset="0"/>
              </a:rPr>
              <a:t>, za potrebe obvezne evalvacije SLR, ki jo izvaja vodilni partner LAS za LEADER/CLLD. Vodilni partner LAS upravičencu posreduje obrazec za oddajo poročila in določi rok za posredovanje podatkov. </a:t>
            </a:r>
          </a:p>
          <a:p>
            <a:r>
              <a:rPr lang="sl-SI" sz="2000">
                <a:latin typeface="Calibri" panose="020F0502020204030204" pitchFamily="34" charset="0"/>
                <a:cs typeface="Calibri" panose="020F0502020204030204" pitchFamily="34" charset="0"/>
              </a:rPr>
              <a:t>Upravičenec mora omogočiti </a:t>
            </a:r>
            <a:r>
              <a:rPr lang="sl-SI" sz="2000" b="1">
                <a:latin typeface="Calibri" panose="020F0502020204030204" pitchFamily="34" charset="0"/>
                <a:cs typeface="Calibri" panose="020F0502020204030204" pitchFamily="34" charset="0"/>
              </a:rPr>
              <a:t>dostop do dokumentacije o projektu ter kontrolo na kraju samem </a:t>
            </a:r>
            <a:r>
              <a:rPr lang="sl-SI" sz="2000">
                <a:latin typeface="Calibri" panose="020F0502020204030204" pitchFamily="34" charset="0"/>
                <a:cs typeface="Calibri" panose="020F0502020204030204" pitchFamily="34" charset="0"/>
              </a:rPr>
              <a:t>kontrolnim organom, organu upravljanja, revizijskemu organu in drugim organom, ki opravljajo nadzor nad porabo finančnih sredstev EKSRP. Upravičenec, ki iz neutemeljenega razloga ne omogoči takšne kontrole in jo nepreklicno odkloni, mora v proračun Republike Slovenije vrniti vsa izplačana sredstva skupaj z zakonitimi zamudnimi obrestmi. </a:t>
            </a:r>
          </a:p>
        </p:txBody>
      </p:sp>
    </p:spTree>
    <p:extLst>
      <p:ext uri="{BB962C8B-B14F-4D97-AF65-F5344CB8AC3E}">
        <p14:creationId xmlns:p14="http://schemas.microsoft.com/office/powerpoint/2010/main" val="4118161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avokotnik 11">
            <a:extLst>
              <a:ext uri="{FF2B5EF4-FFF2-40B4-BE49-F238E27FC236}">
                <a16:creationId xmlns:a16="http://schemas.microsoft.com/office/drawing/2014/main" id="{0DFB34CB-511B-6F65-92CF-AF7488C4AE6C}"/>
              </a:ext>
            </a:extLst>
          </p:cNvPr>
          <p:cNvSpPr/>
          <p:nvPr/>
        </p:nvSpPr>
        <p:spPr>
          <a:xfrm>
            <a:off x="1544320" y="1259827"/>
            <a:ext cx="10121145" cy="4775213"/>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a:extLst>
              <a:ext uri="{FF2B5EF4-FFF2-40B4-BE49-F238E27FC236}">
                <a16:creationId xmlns:a16="http://schemas.microsoft.com/office/drawing/2014/main" id="{7BAAA04C-1355-4A5C-BCCE-E308ABF970E0}"/>
              </a:ext>
            </a:extLst>
          </p:cNvPr>
          <p:cNvSpPr>
            <a:spLocks noGrp="1"/>
          </p:cNvSpPr>
          <p:nvPr>
            <p:ph type="title"/>
          </p:nvPr>
        </p:nvSpPr>
        <p:spPr>
          <a:xfrm>
            <a:off x="2592925" y="624110"/>
            <a:ext cx="8911687" cy="708025"/>
          </a:xfrm>
        </p:spPr>
        <p:txBody>
          <a:bodyPr>
            <a:normAutofit fontScale="90000"/>
          </a:bodyPr>
          <a:lstStyle/>
          <a:p>
            <a:r>
              <a:rPr lang="sl-SI" b="1">
                <a:solidFill>
                  <a:srgbClr val="6AB82E"/>
                </a:solidFill>
                <a:latin typeface="Calibri" panose="020F0502020204030204" pitchFamily="34" charset="0"/>
              </a:rPr>
              <a:t>OBLIKE PROJEKTOV</a:t>
            </a:r>
            <a:br>
              <a:rPr lang="sl-SI">
                <a:solidFill>
                  <a:srgbClr val="6AB82E"/>
                </a:solidFill>
                <a:latin typeface="Calibri" panose="020F0502020204030204" pitchFamily="34" charset="0"/>
              </a:rPr>
            </a:br>
            <a:br>
              <a:rPr lang="pl-PL"/>
            </a:br>
            <a:endParaRPr lang="sl-SI"/>
          </a:p>
        </p:txBody>
      </p:sp>
      <p:sp>
        <p:nvSpPr>
          <p:cNvPr id="3" name="Označba mesta vsebine 2">
            <a:extLst>
              <a:ext uri="{FF2B5EF4-FFF2-40B4-BE49-F238E27FC236}">
                <a16:creationId xmlns:a16="http://schemas.microsoft.com/office/drawing/2014/main" id="{084ED9BA-E3C1-4E9A-BA0C-3072B3EFB2BA}"/>
              </a:ext>
            </a:extLst>
          </p:cNvPr>
          <p:cNvSpPr>
            <a:spLocks noGrp="1"/>
          </p:cNvSpPr>
          <p:nvPr>
            <p:ph idx="1"/>
          </p:nvPr>
        </p:nvSpPr>
        <p:spPr>
          <a:xfrm>
            <a:off x="1868245" y="1537161"/>
            <a:ext cx="9362047" cy="4172760"/>
          </a:xfrm>
        </p:spPr>
        <p:txBody>
          <a:bodyPr>
            <a:normAutofit/>
          </a:bodyPr>
          <a:lstStyle/>
          <a:p>
            <a:pPr marL="0" indent="0">
              <a:buNone/>
            </a:pPr>
            <a:r>
              <a:rPr lang="sl-SI" b="1" dirty="0"/>
              <a:t>NE INVESTICIJSKE NARAVE: </a:t>
            </a:r>
          </a:p>
          <a:p>
            <a:pPr marL="0" indent="0">
              <a:buNone/>
            </a:pPr>
            <a:r>
              <a:rPr lang="sl-SI" i="1" dirty="0"/>
              <a:t>neposredni stroški osebja so osnova za izračun vseh preostalih stroškov projekta, za katere se uporabi financiranje po pavšalni stopnji v višini 40% upravičenih neposrednih stroškov osebja</a:t>
            </a:r>
            <a:endParaRPr lang="sl-SI" dirty="0"/>
          </a:p>
          <a:p>
            <a:r>
              <a:rPr lang="pl-PL" b="1" dirty="0"/>
              <a:t>Stroški osebja (v obliki stroška na enoto = urna postavka) + 40 % za ostale stroške projekta</a:t>
            </a:r>
            <a:r>
              <a:rPr lang="pl-PL" dirty="0"/>
              <a:t>:</a:t>
            </a:r>
          </a:p>
          <a:p>
            <a:pPr lvl="1"/>
            <a:r>
              <a:rPr lang="nl-NL" dirty="0"/>
              <a:t>vodenje in koordinacija 23,33 eur,</a:t>
            </a:r>
          </a:p>
          <a:p>
            <a:pPr lvl="1"/>
            <a:r>
              <a:rPr lang="sl-SI" dirty="0"/>
              <a:t>strokovna in tehnična pomoč pri projektu 17,89 eur,</a:t>
            </a:r>
          </a:p>
          <a:p>
            <a:pPr lvl="1"/>
            <a:r>
              <a:rPr lang="sl-SI" dirty="0"/>
              <a:t>Izvajanje neindustrijskih dejavnosti pri projektu 13,24 eur,</a:t>
            </a:r>
          </a:p>
          <a:p>
            <a:pPr lvl="1"/>
            <a:r>
              <a:rPr lang="sl-SI" dirty="0"/>
              <a:t>prostovoljsko delo (urne postavke iz zakona in pravilnika),</a:t>
            </a:r>
          </a:p>
          <a:p>
            <a:pPr lvl="1"/>
            <a:r>
              <a:rPr lang="pl-PL" dirty="0"/>
              <a:t>za EKSRP za kmeta 12,25 eur.</a:t>
            </a:r>
          </a:p>
        </p:txBody>
      </p:sp>
      <p:pic>
        <p:nvPicPr>
          <p:cNvPr id="4" name="Picture 15">
            <a:extLst>
              <a:ext uri="{FF2B5EF4-FFF2-40B4-BE49-F238E27FC236}">
                <a16:creationId xmlns:a16="http://schemas.microsoft.com/office/drawing/2014/main" id="{F4AEE515-79D8-1A6D-6B21-ACF27E148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91" y="0"/>
            <a:ext cx="633413" cy="70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27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4EF6D-349C-8B76-BC8A-85BC28BA5BD2}"/>
            </a:ext>
          </a:extLst>
        </p:cNvPr>
        <p:cNvGrpSpPr/>
        <p:nvPr/>
      </p:nvGrpSpPr>
      <p:grpSpPr>
        <a:xfrm>
          <a:off x="0" y="0"/>
          <a:ext cx="0" cy="0"/>
          <a:chOff x="0" y="0"/>
          <a:chExt cx="0" cy="0"/>
        </a:xfrm>
      </p:grpSpPr>
      <p:sp>
        <p:nvSpPr>
          <p:cNvPr id="14" name="Pravokotnik 13">
            <a:extLst>
              <a:ext uri="{FF2B5EF4-FFF2-40B4-BE49-F238E27FC236}">
                <a16:creationId xmlns:a16="http://schemas.microsoft.com/office/drawing/2014/main" id="{F77D253A-70F1-79E4-8227-76C018B9DFEA}"/>
              </a:ext>
            </a:extLst>
          </p:cNvPr>
          <p:cNvSpPr/>
          <p:nvPr/>
        </p:nvSpPr>
        <p:spPr>
          <a:xfrm>
            <a:off x="1362635" y="1330009"/>
            <a:ext cx="10598665" cy="5091111"/>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a:extLst>
              <a:ext uri="{FF2B5EF4-FFF2-40B4-BE49-F238E27FC236}">
                <a16:creationId xmlns:a16="http://schemas.microsoft.com/office/drawing/2014/main" id="{63976ECF-E106-1D63-439E-060D70B9EBBA}"/>
              </a:ext>
            </a:extLst>
          </p:cNvPr>
          <p:cNvSpPr>
            <a:spLocks noGrp="1"/>
          </p:cNvSpPr>
          <p:nvPr>
            <p:ph type="title"/>
          </p:nvPr>
        </p:nvSpPr>
        <p:spPr>
          <a:xfrm>
            <a:off x="1206696" y="631303"/>
            <a:ext cx="9706651" cy="630949"/>
          </a:xfrm>
        </p:spPr>
        <p:txBody>
          <a:bodyPr>
            <a:normAutofit fontScale="90000"/>
          </a:bodyPr>
          <a:lstStyle/>
          <a:p>
            <a:pPr algn="ctr"/>
            <a:r>
              <a:rPr lang="sl-SI" b="1">
                <a:solidFill>
                  <a:srgbClr val="6AB82E"/>
                </a:solidFill>
                <a:latin typeface="Calibri" panose="020F0502020204030204" pitchFamily="34" charset="0"/>
              </a:rPr>
              <a:t>DRUGE OBVEZNOSTI UPRAVIČENCA DO PODPORE</a:t>
            </a:r>
            <a:endParaRPr lang="sl-SI"/>
          </a:p>
        </p:txBody>
      </p:sp>
      <p:pic>
        <p:nvPicPr>
          <p:cNvPr id="5" name="Picture 15">
            <a:extLst>
              <a:ext uri="{FF2B5EF4-FFF2-40B4-BE49-F238E27FC236}">
                <a16:creationId xmlns:a16="http://schemas.microsoft.com/office/drawing/2014/main" id="{DD8BCA24-8E9F-09FA-C130-AE6D53D83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sp>
        <p:nvSpPr>
          <p:cNvPr id="4" name="Označba mesta vsebine 3">
            <a:extLst>
              <a:ext uri="{FF2B5EF4-FFF2-40B4-BE49-F238E27FC236}">
                <a16:creationId xmlns:a16="http://schemas.microsoft.com/office/drawing/2014/main" id="{E9EE67CF-2283-9808-0C44-CC647928032E}"/>
              </a:ext>
            </a:extLst>
          </p:cNvPr>
          <p:cNvSpPr>
            <a:spLocks noGrp="1"/>
          </p:cNvSpPr>
          <p:nvPr>
            <p:ph idx="1"/>
          </p:nvPr>
        </p:nvSpPr>
        <p:spPr>
          <a:xfrm>
            <a:off x="1443318" y="1639281"/>
            <a:ext cx="10264588" cy="5002306"/>
          </a:xfrm>
        </p:spPr>
        <p:txBody>
          <a:bodyPr>
            <a:normAutofit/>
          </a:bodyPr>
          <a:lstStyle/>
          <a:p>
            <a:r>
              <a:rPr lang="sl-SI" sz="2000">
                <a:latin typeface="Calibri" panose="020F0502020204030204" pitchFamily="34" charset="0"/>
                <a:cs typeface="Calibri" panose="020F0502020204030204" pitchFamily="34" charset="0"/>
              </a:rPr>
              <a:t>Če se ugotovi, da je upravičenec </a:t>
            </a:r>
            <a:r>
              <a:rPr lang="sl-SI" sz="2000" b="1">
                <a:latin typeface="Calibri" panose="020F0502020204030204" pitchFamily="34" charset="0"/>
                <a:cs typeface="Calibri" panose="020F0502020204030204" pitchFamily="34" charset="0"/>
              </a:rPr>
              <a:t>namerno vložil napačno vlogo </a:t>
            </a:r>
            <a:r>
              <a:rPr lang="sl-SI" sz="2000">
                <a:latin typeface="Calibri" panose="020F0502020204030204" pitchFamily="34" charset="0"/>
                <a:cs typeface="Calibri" panose="020F0502020204030204" pitchFamily="34" charset="0"/>
              </a:rPr>
              <a:t>za odobritev (sofinanciranje) projekta ali zahtevek za izplačilo (navajanje lažnih podatkov, izjav), mora v proračun Republike Slovenije vrniti vsa izplačana sredstva skupaj z zakonitimi zamudnimi obrestmi. Upravičenec se izključi iz zadevnega ukrepa za koledarsko leto neizpolnitve obveznosti in naslednje koledarsko leto. </a:t>
            </a:r>
          </a:p>
          <a:p>
            <a:r>
              <a:rPr lang="sl-SI" sz="2000">
                <a:latin typeface="Calibri" panose="020F0502020204030204" pitchFamily="34" charset="0"/>
                <a:cs typeface="Calibri" panose="020F0502020204030204" pitchFamily="34" charset="0"/>
              </a:rPr>
              <a:t>Če upravičenec </a:t>
            </a:r>
            <a:r>
              <a:rPr lang="sl-SI" sz="2000" b="1">
                <a:latin typeface="Calibri" panose="020F0502020204030204" pitchFamily="34" charset="0"/>
                <a:cs typeface="Calibri" panose="020F0502020204030204" pitchFamily="34" charset="0"/>
              </a:rPr>
              <a:t>ne doseže ciljev projekta</a:t>
            </a:r>
            <a:r>
              <a:rPr lang="sl-SI" sz="2000">
                <a:latin typeface="Calibri" panose="020F0502020204030204" pitchFamily="34" charset="0"/>
                <a:cs typeface="Calibri" panose="020F0502020204030204" pitchFamily="34" charset="0"/>
              </a:rPr>
              <a:t>, kot je to opredelil v vlogi za odobritev (sofinanciranje) projekta, se mu obseg podpore v sorazmernem deležu zniža, kar pomeni, da se mu zniža delež podpore v enakem odstotku, kot ni bil dosežen zastavljeni cilj. </a:t>
            </a:r>
          </a:p>
          <a:p>
            <a:r>
              <a:rPr lang="sl-SI" sz="2000">
                <a:latin typeface="Calibri" panose="020F0502020204030204" pitchFamily="34" charset="0"/>
                <a:cs typeface="Calibri" panose="020F0502020204030204" pitchFamily="34" charset="0"/>
              </a:rPr>
              <a:t>Upravičenci, ki prejemajo podporo iz SN SKP 2023–2027, morajo v skladu z Uredbo LEADER/CLLD ter Pravilnikom o označevanju vira sofinanciranja iz strateškega načrta skupne kmetijske politike 2023-2027 (Uradni list RS, 77/23), dostopnimi na spletni strani SKP, izpolniti tudi zahteve glede </a:t>
            </a:r>
            <a:r>
              <a:rPr lang="sl-SI" sz="2000" b="1">
                <a:latin typeface="Calibri" panose="020F0502020204030204" pitchFamily="34" charset="0"/>
                <a:cs typeface="Calibri" panose="020F0502020204030204" pitchFamily="34" charset="0"/>
              </a:rPr>
              <a:t>označevanja vira sofinanciranja</a:t>
            </a:r>
            <a:r>
              <a:rPr lang="sl-SI" sz="2000">
                <a:latin typeface="Calibri" panose="020F0502020204030204" pitchFamily="34" charset="0"/>
                <a:cs typeface="Calibri" panose="020F0502020204030204" pitchFamily="34" charset="0"/>
              </a:rPr>
              <a:t>. Upravičenec, ki sofinancirane operacije ne označi ali označbo odstrani, mora v proračun Republike Slovenije vrniti vsa izplačana sredstva skupaj z zakonitimi zamudnimi obrestmi. </a:t>
            </a:r>
          </a:p>
        </p:txBody>
      </p:sp>
    </p:spTree>
    <p:extLst>
      <p:ext uri="{BB962C8B-B14F-4D97-AF65-F5344CB8AC3E}">
        <p14:creationId xmlns:p14="http://schemas.microsoft.com/office/powerpoint/2010/main" val="3719053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66E6F-EC38-EEE2-B319-9C7B45CF5D8B}"/>
            </a:ext>
          </a:extLst>
        </p:cNvPr>
        <p:cNvGrpSpPr/>
        <p:nvPr/>
      </p:nvGrpSpPr>
      <p:grpSpPr>
        <a:xfrm>
          <a:off x="0" y="0"/>
          <a:ext cx="0" cy="0"/>
          <a:chOff x="0" y="0"/>
          <a:chExt cx="0" cy="0"/>
        </a:xfrm>
      </p:grpSpPr>
      <p:sp>
        <p:nvSpPr>
          <p:cNvPr id="14" name="Pravokotnik 13">
            <a:extLst>
              <a:ext uri="{FF2B5EF4-FFF2-40B4-BE49-F238E27FC236}">
                <a16:creationId xmlns:a16="http://schemas.microsoft.com/office/drawing/2014/main" id="{C846B5AA-11D2-3344-5CE1-8D864B948E91}"/>
              </a:ext>
            </a:extLst>
          </p:cNvPr>
          <p:cNvSpPr/>
          <p:nvPr/>
        </p:nvSpPr>
        <p:spPr>
          <a:xfrm>
            <a:off x="1362635" y="1330009"/>
            <a:ext cx="10598665" cy="5365431"/>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a:extLst>
              <a:ext uri="{FF2B5EF4-FFF2-40B4-BE49-F238E27FC236}">
                <a16:creationId xmlns:a16="http://schemas.microsoft.com/office/drawing/2014/main" id="{9877FC06-8988-58B5-1BCB-5C6363249C90}"/>
              </a:ext>
            </a:extLst>
          </p:cNvPr>
          <p:cNvSpPr>
            <a:spLocks noGrp="1"/>
          </p:cNvSpPr>
          <p:nvPr>
            <p:ph type="title"/>
          </p:nvPr>
        </p:nvSpPr>
        <p:spPr>
          <a:xfrm>
            <a:off x="1206696" y="631303"/>
            <a:ext cx="9706651" cy="630949"/>
          </a:xfrm>
        </p:spPr>
        <p:txBody>
          <a:bodyPr>
            <a:normAutofit fontScale="90000"/>
          </a:bodyPr>
          <a:lstStyle/>
          <a:p>
            <a:pPr algn="ctr"/>
            <a:r>
              <a:rPr lang="sl-SI" b="1">
                <a:solidFill>
                  <a:srgbClr val="6AB82E"/>
                </a:solidFill>
                <a:latin typeface="Calibri" panose="020F0502020204030204" pitchFamily="34" charset="0"/>
              </a:rPr>
              <a:t>SANKCIJE ZARADI NEIZPOLNJEVANJA OBVEZNOSTI </a:t>
            </a:r>
            <a:endParaRPr lang="sl-SI"/>
          </a:p>
        </p:txBody>
      </p:sp>
      <p:pic>
        <p:nvPicPr>
          <p:cNvPr id="5" name="Picture 15">
            <a:extLst>
              <a:ext uri="{FF2B5EF4-FFF2-40B4-BE49-F238E27FC236}">
                <a16:creationId xmlns:a16="http://schemas.microsoft.com/office/drawing/2014/main" id="{E561DEA9-A2C3-8CBE-0658-EAD0F8923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sp>
        <p:nvSpPr>
          <p:cNvPr id="4" name="Označba mesta vsebine 3">
            <a:extLst>
              <a:ext uri="{FF2B5EF4-FFF2-40B4-BE49-F238E27FC236}">
                <a16:creationId xmlns:a16="http://schemas.microsoft.com/office/drawing/2014/main" id="{49D5AC20-666B-FD3E-1471-1F7EBFFF4606}"/>
              </a:ext>
            </a:extLst>
          </p:cNvPr>
          <p:cNvSpPr>
            <a:spLocks noGrp="1"/>
          </p:cNvSpPr>
          <p:nvPr>
            <p:ph idx="1"/>
          </p:nvPr>
        </p:nvSpPr>
        <p:spPr>
          <a:xfrm>
            <a:off x="1362635" y="1330009"/>
            <a:ext cx="10264588" cy="4528372"/>
          </a:xfrm>
        </p:spPr>
        <p:txBody>
          <a:bodyPr>
            <a:noAutofit/>
          </a:bodyPr>
          <a:lstStyle/>
          <a:p>
            <a:r>
              <a:rPr lang="sl-SI" sz="2000">
                <a:latin typeface="Calibri" panose="020F0502020204030204" pitchFamily="34" charset="0"/>
                <a:cs typeface="Calibri" panose="020F0502020204030204" pitchFamily="34" charset="0"/>
              </a:rPr>
              <a:t>Neizpolnitev ali kršitev obveznosti se v primeru financiranja iz naslova EKSRP sankcionira v skladu z 59. in 61. členom Uredbe 2021/2116/EU, določbami zakona, ki ureja kmetijstvo, določbami 37. člena Uredbe LEADER/CLLD in Priloge 3 Uredbe LEADER/CLLD. </a:t>
            </a:r>
          </a:p>
          <a:p>
            <a:r>
              <a:rPr lang="sl-SI" sz="2000">
                <a:latin typeface="Calibri" panose="020F0502020204030204" pitchFamily="34" charset="0"/>
                <a:cs typeface="Calibri" panose="020F0502020204030204" pitchFamily="34" charset="0"/>
              </a:rPr>
              <a:t>Kadar upravičenec projekta v okviru SLR ne izvede v skladu z odločbo o pravici do sredstev oziroma pogodbo o sofinanciranju in krši določbe 7. člena Uredbe LEADRE/CLLD, se mu sredstva ne izplačajo. </a:t>
            </a:r>
          </a:p>
          <a:p>
            <a:r>
              <a:rPr lang="sl-SI" sz="2000">
                <a:latin typeface="Calibri" panose="020F0502020204030204" pitchFamily="34" charset="0"/>
                <a:cs typeface="Calibri" panose="020F0502020204030204" pitchFamily="34" charset="0"/>
              </a:rPr>
              <a:t>Če upravičenec ne odstopi od izvedbe operacije v roku 30 dni od prejema odločbe o pravici do sredstev oziroma podpisa pogodbe o sofinanciranju izbrane operacije, ali zamudi rok za vložitev zahtevka za izplačilo, ki je določen v odločbi o odobritvi operacije oziroma pogodbi o sofinanciranju, ni upravičen do sredstev v okviru SLR, za koledarsko leto neizpolnitve obveznosti in naslednje koledarsko leto. </a:t>
            </a:r>
          </a:p>
          <a:p>
            <a:r>
              <a:rPr lang="sl-SI" sz="2000">
                <a:latin typeface="Calibri" panose="020F0502020204030204" pitchFamily="34" charset="0"/>
                <a:cs typeface="Calibri" panose="020F0502020204030204" pitchFamily="34" charset="0"/>
              </a:rPr>
              <a:t>Upravičenec, ki uvede bistvene spremembe, določene v 65. členu Uredbe 2021/1060/EU, odtuji predmet podpore ali predmet podpore uporablja v nasprotju z namenom, za katerega je prejel javno podporo, mora vsa izplačana sredstva vrniti v proračun Republike Slovenije skupaj z zakonitimi zamudnimi obrestmi oziroma se mu obseg podpore zniža skladno s 65. členom Uredbe 2021/1060/EU. </a:t>
            </a:r>
          </a:p>
        </p:txBody>
      </p:sp>
    </p:spTree>
    <p:extLst>
      <p:ext uri="{BB962C8B-B14F-4D97-AF65-F5344CB8AC3E}">
        <p14:creationId xmlns:p14="http://schemas.microsoft.com/office/powerpoint/2010/main" val="1762625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9B235-E10B-1483-74F5-2BAD359C3433}"/>
            </a:ext>
          </a:extLst>
        </p:cNvPr>
        <p:cNvGrpSpPr/>
        <p:nvPr/>
      </p:nvGrpSpPr>
      <p:grpSpPr>
        <a:xfrm>
          <a:off x="0" y="0"/>
          <a:ext cx="0" cy="0"/>
          <a:chOff x="0" y="0"/>
          <a:chExt cx="0" cy="0"/>
        </a:xfrm>
      </p:grpSpPr>
      <p:sp>
        <p:nvSpPr>
          <p:cNvPr id="14" name="Pravokotnik 13">
            <a:extLst>
              <a:ext uri="{FF2B5EF4-FFF2-40B4-BE49-F238E27FC236}">
                <a16:creationId xmlns:a16="http://schemas.microsoft.com/office/drawing/2014/main" id="{830B63F6-23C0-F7D0-4C88-5AEA408DB311}"/>
              </a:ext>
            </a:extLst>
          </p:cNvPr>
          <p:cNvSpPr/>
          <p:nvPr/>
        </p:nvSpPr>
        <p:spPr>
          <a:xfrm>
            <a:off x="1362635" y="1330009"/>
            <a:ext cx="10598665" cy="5243821"/>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a:extLst>
              <a:ext uri="{FF2B5EF4-FFF2-40B4-BE49-F238E27FC236}">
                <a16:creationId xmlns:a16="http://schemas.microsoft.com/office/drawing/2014/main" id="{B89A92EC-BA10-0C65-E7EE-93A753E98DFA}"/>
              </a:ext>
            </a:extLst>
          </p:cNvPr>
          <p:cNvSpPr>
            <a:spLocks noGrp="1"/>
          </p:cNvSpPr>
          <p:nvPr>
            <p:ph type="title"/>
          </p:nvPr>
        </p:nvSpPr>
        <p:spPr>
          <a:xfrm>
            <a:off x="1792941" y="627529"/>
            <a:ext cx="9120406" cy="634723"/>
          </a:xfrm>
        </p:spPr>
        <p:txBody>
          <a:bodyPr>
            <a:normAutofit fontScale="90000"/>
          </a:bodyPr>
          <a:lstStyle/>
          <a:p>
            <a:r>
              <a:rPr lang="sl-SI" b="1">
                <a:solidFill>
                  <a:srgbClr val="6AB82E"/>
                </a:solidFill>
                <a:latin typeface="Calibri" panose="020F0502020204030204" pitchFamily="34" charset="0"/>
              </a:rPr>
              <a:t>PREDPLAČILA</a:t>
            </a:r>
            <a:endParaRPr lang="sl-SI"/>
          </a:p>
        </p:txBody>
      </p:sp>
      <p:pic>
        <p:nvPicPr>
          <p:cNvPr id="5" name="Picture 15">
            <a:extLst>
              <a:ext uri="{FF2B5EF4-FFF2-40B4-BE49-F238E27FC236}">
                <a16:creationId xmlns:a16="http://schemas.microsoft.com/office/drawing/2014/main" id="{74909486-1C22-143B-FF29-12483138C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sp>
        <p:nvSpPr>
          <p:cNvPr id="4" name="Označba mesta vsebine 3">
            <a:extLst>
              <a:ext uri="{FF2B5EF4-FFF2-40B4-BE49-F238E27FC236}">
                <a16:creationId xmlns:a16="http://schemas.microsoft.com/office/drawing/2014/main" id="{41E7CDD3-BC4C-39B6-1E91-61CBB1E99AAF}"/>
              </a:ext>
            </a:extLst>
          </p:cNvPr>
          <p:cNvSpPr>
            <a:spLocks noGrp="1"/>
          </p:cNvSpPr>
          <p:nvPr>
            <p:ph idx="1"/>
          </p:nvPr>
        </p:nvSpPr>
        <p:spPr>
          <a:xfrm>
            <a:off x="1443318" y="1425388"/>
            <a:ext cx="10264588" cy="5002306"/>
          </a:xfrm>
        </p:spPr>
        <p:txBody>
          <a:bodyPr>
            <a:noAutofit/>
          </a:bodyPr>
          <a:lstStyle/>
          <a:p>
            <a:r>
              <a:rPr lang="sl-SI">
                <a:latin typeface="Calibri" panose="020F0502020204030204" pitchFamily="34" charset="0"/>
                <a:cs typeface="Calibri" panose="020F0502020204030204" pitchFamily="34" charset="0"/>
              </a:rPr>
              <a:t>Za upravičenca, ki je oseba zasebnega ali javnega prava ter je ustanovljena in deluje kot društvo, zasebni ali javni zavod, javna agencija s področja kulture ali ustanova je dovoljeno </a:t>
            </a:r>
            <a:r>
              <a:rPr lang="sl-SI" b="1">
                <a:latin typeface="Calibri" panose="020F0502020204030204" pitchFamily="34" charset="0"/>
                <a:cs typeface="Calibri" panose="020F0502020204030204" pitchFamily="34" charset="0"/>
              </a:rPr>
              <a:t>predplačilo do 30 % predvidenih pogodbenih obveznosti </a:t>
            </a:r>
            <a:r>
              <a:rPr lang="sl-SI">
                <a:latin typeface="Calibri" panose="020F0502020204030204" pitchFamily="34" charset="0"/>
                <a:cs typeface="Calibri" panose="020F0502020204030204" pitchFamily="34" charset="0"/>
              </a:rPr>
              <a:t>za sofinanciranje projektov. Predplačilo se enkratno odobri brez predložitve bančne garancije, in sicer do višine 30 % vrednosti podpore iz odločbe o pravici do sredstev za sklad EKSRP (33. člen Zakona o proračunu RS). </a:t>
            </a:r>
          </a:p>
          <a:p>
            <a:r>
              <a:rPr lang="sl-SI">
                <a:latin typeface="Calibri" panose="020F0502020204030204" pitchFamily="34" charset="0"/>
                <a:cs typeface="Calibri" panose="020F0502020204030204" pitchFamily="34" charset="0"/>
              </a:rPr>
              <a:t>Predplačilo upravičenec uveljavlja z vlogo za odobritev projekta. Če upravičenec uveljavlja predplačilo, mora </a:t>
            </a:r>
            <a:r>
              <a:rPr lang="sl-SI" b="1">
                <a:latin typeface="Calibri" panose="020F0502020204030204" pitchFamily="34" charset="0"/>
                <a:cs typeface="Calibri" panose="020F0502020204030204" pitchFamily="34" charset="0"/>
              </a:rPr>
              <a:t>vložiti zahtevek </a:t>
            </a:r>
            <a:r>
              <a:rPr lang="sl-SI">
                <a:latin typeface="Calibri" panose="020F0502020204030204" pitchFamily="34" charset="0"/>
                <a:cs typeface="Calibri" panose="020F0502020204030204" pitchFamily="34" charset="0"/>
              </a:rPr>
              <a:t>za izplačilo sredstev najmanj v višini predplačila </a:t>
            </a:r>
            <a:r>
              <a:rPr lang="sl-SI" b="1">
                <a:latin typeface="Calibri" panose="020F0502020204030204" pitchFamily="34" charset="0"/>
                <a:cs typeface="Calibri" panose="020F0502020204030204" pitchFamily="34" charset="0"/>
              </a:rPr>
              <a:t>najpozneje v 180 dneh po izplačilu predplačila</a:t>
            </a:r>
            <a:r>
              <a:rPr lang="sl-SI">
                <a:latin typeface="Calibri" panose="020F0502020204030204" pitchFamily="34" charset="0"/>
                <a:cs typeface="Calibri" panose="020F0502020204030204" pitchFamily="34" charset="0"/>
              </a:rPr>
              <a:t>. </a:t>
            </a:r>
          </a:p>
          <a:p>
            <a:r>
              <a:rPr lang="sl-SI" b="1">
                <a:latin typeface="Calibri" panose="020F0502020204030204" pitchFamily="34" charset="0"/>
                <a:cs typeface="Calibri" panose="020F0502020204030204" pitchFamily="34" charset="0"/>
              </a:rPr>
              <a:t>Za sklad EKSRP upravičenec, ki nima statusa iz prvega odstavka te točke</a:t>
            </a:r>
            <a:r>
              <a:rPr lang="sl-SI">
                <a:latin typeface="Calibri" panose="020F0502020204030204" pitchFamily="34" charset="0"/>
                <a:cs typeface="Calibri" panose="020F0502020204030204" pitchFamily="34" charset="0"/>
              </a:rPr>
              <a:t>, lahko uveljavlja predplačilo ob vlogi ob priloženi originalni bančni garanciji do 50% vrednosti odobrenih sredstev. Upravičenec priloži originalno bančno garancijo v višini 100 % zneska predplačila v 30 dneh od vročitve odločbe o pravici do sredstev na elektronski naslov aktrp@gov.si ali na naslov Agencija Republike Slovenije za kmetijske trge in razvoj podeželja, Dunajska cesta 160, 1000 Ljubljana. ARSKTRP upravičencu izplača predplačilo v 30 dneh od prejema bančne garancije. Bančna garancija mora biti veljavna najmanj šest mesecev od datuma vložitve zahtevka za izplačilo sredstev, katerega vrednost je večja od višine predplačila in na katerega je vezana sprostitev bančne garancije. Stroške zavarovanja predplačila nosi upravičenec, ki je prejemnik predplačila. </a:t>
            </a:r>
          </a:p>
        </p:txBody>
      </p:sp>
    </p:spTree>
    <p:extLst>
      <p:ext uri="{BB962C8B-B14F-4D97-AF65-F5344CB8AC3E}">
        <p14:creationId xmlns:p14="http://schemas.microsoft.com/office/powerpoint/2010/main" val="3682357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34613-242B-6D6E-C33E-593CEA806D0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F6074DA-5856-8D96-998B-789F9CD3C3EC}"/>
              </a:ext>
            </a:extLst>
          </p:cNvPr>
          <p:cNvSpPr>
            <a:spLocks noGrp="1"/>
          </p:cNvSpPr>
          <p:nvPr>
            <p:ph type="ctrTitle"/>
          </p:nvPr>
        </p:nvSpPr>
        <p:spPr>
          <a:xfrm>
            <a:off x="2647857" y="2330737"/>
            <a:ext cx="8915399" cy="2262781"/>
          </a:xfrm>
        </p:spPr>
        <p:txBody>
          <a:bodyPr>
            <a:normAutofit/>
          </a:bodyPr>
          <a:lstStyle/>
          <a:p>
            <a:r>
              <a:rPr lang="sl-SI" b="1"/>
              <a:t>Hvala za vašo pozornost</a:t>
            </a:r>
          </a:p>
        </p:txBody>
      </p:sp>
      <p:sp>
        <p:nvSpPr>
          <p:cNvPr id="3" name="Podnaslov 2">
            <a:extLst>
              <a:ext uri="{FF2B5EF4-FFF2-40B4-BE49-F238E27FC236}">
                <a16:creationId xmlns:a16="http://schemas.microsoft.com/office/drawing/2014/main" id="{DEF7ADB4-61C2-1A40-E5D0-F2DF8DCBCE7D}"/>
              </a:ext>
            </a:extLst>
          </p:cNvPr>
          <p:cNvSpPr>
            <a:spLocks noGrp="1"/>
          </p:cNvSpPr>
          <p:nvPr>
            <p:ph type="subTitle" idx="1"/>
          </p:nvPr>
        </p:nvSpPr>
        <p:spPr>
          <a:xfrm>
            <a:off x="2647857" y="5042463"/>
            <a:ext cx="8915399" cy="1228162"/>
          </a:xfrm>
        </p:spPr>
        <p:txBody>
          <a:bodyPr>
            <a:normAutofit/>
          </a:bodyPr>
          <a:lstStyle/>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sl-SI" sz="1800" b="0" i="0" u="none" strike="noStrike" kern="1200" cap="none" spc="0" normalizeH="0" baseline="0" noProof="0">
                <a:ln>
                  <a:noFill/>
                </a:ln>
                <a:solidFill>
                  <a:prstClr val="black">
                    <a:lumMod val="65000"/>
                    <a:lumOff val="35000"/>
                  </a:prstClr>
                </a:solidFill>
                <a:effectLst/>
                <a:uLnTx/>
                <a:uFillTx/>
                <a:latin typeface="Century Gothic" panose="020B0502020202020204"/>
                <a:ea typeface="+mn-ea"/>
                <a:cs typeface="+mn-cs"/>
              </a:rPr>
              <a:t>Aleš Zidar, </a:t>
            </a:r>
            <a:r>
              <a:rPr kumimoji="0" lang="sl-SI" sz="1800" b="0" i="0" u="none" strike="noStrike" kern="1200" cap="none" spc="0" normalizeH="0" baseline="0" noProof="0">
                <a:ln>
                  <a:noFill/>
                </a:ln>
                <a:solidFill>
                  <a:prstClr val="black">
                    <a:lumMod val="65000"/>
                    <a:lumOff val="35000"/>
                  </a:prstClr>
                </a:solidFill>
                <a:effectLst/>
                <a:uLnTx/>
                <a:uFillTx/>
                <a:latin typeface="Century Gothic" panose="020B0502020202020204"/>
                <a:ea typeface="+mn-ea"/>
                <a:cs typeface="+mn-cs"/>
                <a:hlinkClick r:id="rId2"/>
              </a:rPr>
              <a:t>info@razvoj-podezelja.si</a:t>
            </a:r>
            <a:r>
              <a:rPr kumimoji="0" lang="sl-SI" sz="1800" b="0" i="0" u="none" strike="noStrike" kern="1200" cap="none" spc="0" normalizeH="0" baseline="0" noProof="0">
                <a:ln>
                  <a:noFill/>
                </a:ln>
                <a:solidFill>
                  <a:prstClr val="black">
                    <a:lumMod val="65000"/>
                    <a:lumOff val="35000"/>
                  </a:prstClr>
                </a:solidFill>
                <a:effectLst/>
                <a:uLnTx/>
                <a:uFillTx/>
                <a:latin typeface="Century Gothic" panose="020B0502020202020204"/>
                <a:ea typeface="+mn-ea"/>
                <a:cs typeface="+mn-cs"/>
              </a:rPr>
              <a:t> </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sl-SI" sz="1800" b="0" i="0" u="none" strike="noStrike" kern="1200" cap="none" spc="0" normalizeH="0" baseline="0" noProof="0">
                <a:ln>
                  <a:noFill/>
                </a:ln>
                <a:solidFill>
                  <a:prstClr val="black">
                    <a:lumMod val="65000"/>
                    <a:lumOff val="35000"/>
                  </a:prstClr>
                </a:solidFill>
                <a:effectLst/>
                <a:uLnTx/>
                <a:uFillTx/>
                <a:latin typeface="Century Gothic" panose="020B0502020202020204"/>
                <a:ea typeface="+mn-ea"/>
                <a:cs typeface="+mn-cs"/>
              </a:rPr>
              <a:t>Vesna Kuret, </a:t>
            </a:r>
            <a:r>
              <a:rPr kumimoji="0" lang="sl-SI" sz="1800" b="0" i="0" u="none" strike="noStrike" kern="1200" cap="none" spc="0" normalizeH="0" baseline="0" noProof="0">
                <a:ln>
                  <a:noFill/>
                </a:ln>
                <a:solidFill>
                  <a:prstClr val="black">
                    <a:lumMod val="65000"/>
                    <a:lumOff val="35000"/>
                  </a:prstClr>
                </a:solidFill>
                <a:effectLst/>
                <a:uLnTx/>
                <a:uFillTx/>
                <a:latin typeface="Century Gothic" panose="020B0502020202020204"/>
                <a:ea typeface="+mn-ea"/>
                <a:cs typeface="+mn-cs"/>
                <a:hlinkClick r:id="rId3"/>
              </a:rPr>
              <a:t>vesna@las-snezniknanos.si</a:t>
            </a:r>
            <a:r>
              <a:rPr kumimoji="0" lang="sl-SI" sz="1800" b="0" i="0" u="none" strike="noStrike" kern="1200" cap="none" spc="0" normalizeH="0" baseline="0" noProof="0">
                <a:ln>
                  <a:noFill/>
                </a:ln>
                <a:solidFill>
                  <a:prstClr val="black">
                    <a:lumMod val="65000"/>
                    <a:lumOff val="35000"/>
                  </a:prstClr>
                </a:solidFill>
                <a:effectLst/>
                <a:uLnTx/>
                <a:uFillTx/>
                <a:latin typeface="Century Gothic" panose="020B0502020202020204"/>
                <a:ea typeface="+mn-ea"/>
                <a:cs typeface="+mn-cs"/>
              </a:rPr>
              <a:t> </a:t>
            </a:r>
          </a:p>
        </p:txBody>
      </p:sp>
      <p:pic>
        <p:nvPicPr>
          <p:cNvPr id="2060" name="Slika 10">
            <a:extLst>
              <a:ext uri="{FF2B5EF4-FFF2-40B4-BE49-F238E27FC236}">
                <a16:creationId xmlns:a16="http://schemas.microsoft.com/office/drawing/2014/main" id="{FE0BEE93-E49C-8927-486D-FE657435E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107" y="581025"/>
            <a:ext cx="4064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Slika 9">
            <a:extLst>
              <a:ext uri="{FF2B5EF4-FFF2-40B4-BE49-F238E27FC236}">
                <a16:creationId xmlns:a16="http://schemas.microsoft.com/office/drawing/2014/main" id="{C8F9804A-361D-F186-B6CD-6C78D0B517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8982" y="587375"/>
            <a:ext cx="384175" cy="490538"/>
          </a:xfrm>
          <a:prstGeom prst="rect">
            <a:avLst/>
          </a:prstGeom>
          <a:noFill/>
          <a:extLst>
            <a:ext uri="{909E8E84-426E-40DD-AFC4-6F175D3DCCD1}">
              <a14:hiddenFill xmlns:a14="http://schemas.microsoft.com/office/drawing/2010/main">
                <a:solidFill>
                  <a:srgbClr val="FFFFFF"/>
                </a:solidFill>
              </a14:hiddenFill>
            </a:ext>
          </a:extLst>
        </p:spPr>
      </p:pic>
      <p:pic>
        <p:nvPicPr>
          <p:cNvPr id="2061" name="Slika 11">
            <a:extLst>
              <a:ext uri="{FF2B5EF4-FFF2-40B4-BE49-F238E27FC236}">
                <a16:creationId xmlns:a16="http://schemas.microsoft.com/office/drawing/2014/main" id="{FA0C1E65-4E13-B630-101C-1BAE1A7388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5144" y="585788"/>
            <a:ext cx="374650" cy="4968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Slika 1">
            <a:extLst>
              <a:ext uri="{FF2B5EF4-FFF2-40B4-BE49-F238E27FC236}">
                <a16:creationId xmlns:a16="http://schemas.microsoft.com/office/drawing/2014/main" id="{E0FB07C2-4D68-5419-64DE-B87131E4E28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0239"/>
          <a:stretch/>
        </p:blipFill>
        <p:spPr bwMode="auto">
          <a:xfrm>
            <a:off x="5732369" y="345570"/>
            <a:ext cx="5332795" cy="842169"/>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a:extLst>
              <a:ext uri="{FF2B5EF4-FFF2-40B4-BE49-F238E27FC236}">
                <a16:creationId xmlns:a16="http://schemas.microsoft.com/office/drawing/2014/main" id="{8C383D10-1AAD-6C54-2AE5-7F2525C1AF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519" y="457200"/>
            <a:ext cx="633413" cy="7080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Slika 2">
            <a:extLst>
              <a:ext uri="{FF2B5EF4-FFF2-40B4-BE49-F238E27FC236}">
                <a16:creationId xmlns:a16="http://schemas.microsoft.com/office/drawing/2014/main" id="{67388629-B022-9A30-9F94-B089FED76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5932" y="561975"/>
            <a:ext cx="1431925" cy="4635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6">
            <a:extLst>
              <a:ext uri="{FF2B5EF4-FFF2-40B4-BE49-F238E27FC236}">
                <a16:creationId xmlns:a16="http://schemas.microsoft.com/office/drawing/2014/main" id="{E2E7CA1E-96ED-A466-FCB0-2C34CA783C59}"/>
              </a:ext>
            </a:extLst>
          </p:cNvPr>
          <p:cNvSpPr>
            <a:spLocks noChangeArrowheads="1"/>
          </p:cNvSpPr>
          <p:nvPr/>
        </p:nvSpPr>
        <p:spPr bwMode="auto">
          <a:xfrm>
            <a:off x="941294"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1" name="Rectangle 17">
            <a:extLst>
              <a:ext uri="{FF2B5EF4-FFF2-40B4-BE49-F238E27FC236}">
                <a16:creationId xmlns:a16="http://schemas.microsoft.com/office/drawing/2014/main" id="{66A7A483-42EE-6C67-A31F-CF25360C2D2D}"/>
              </a:ext>
            </a:extLst>
          </p:cNvPr>
          <p:cNvSpPr>
            <a:spLocks noChangeArrowheads="1"/>
          </p:cNvSpPr>
          <p:nvPr/>
        </p:nvSpPr>
        <p:spPr bwMode="auto">
          <a:xfrm>
            <a:off x="941294"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 name="Rectangle 18">
            <a:extLst>
              <a:ext uri="{FF2B5EF4-FFF2-40B4-BE49-F238E27FC236}">
                <a16:creationId xmlns:a16="http://schemas.microsoft.com/office/drawing/2014/main" id="{4808028C-62DE-0997-ABC3-6EBBABA890B0}"/>
              </a:ext>
            </a:extLst>
          </p:cNvPr>
          <p:cNvSpPr>
            <a:spLocks noChangeArrowheads="1"/>
          </p:cNvSpPr>
          <p:nvPr/>
        </p:nvSpPr>
        <p:spPr bwMode="auto">
          <a:xfrm>
            <a:off x="941294"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13" name="Slika 12">
            <a:extLst>
              <a:ext uri="{FF2B5EF4-FFF2-40B4-BE49-F238E27FC236}">
                <a16:creationId xmlns:a16="http://schemas.microsoft.com/office/drawing/2014/main" id="{EF6C6A7D-041C-B20D-FC1E-CB1F24CC336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38569" y="469262"/>
            <a:ext cx="1114889" cy="642626"/>
          </a:xfrm>
          <a:prstGeom prst="rect">
            <a:avLst/>
          </a:prstGeom>
          <a:noFill/>
        </p:spPr>
      </p:pic>
    </p:spTree>
    <p:extLst>
      <p:ext uri="{BB962C8B-B14F-4D97-AF65-F5344CB8AC3E}">
        <p14:creationId xmlns:p14="http://schemas.microsoft.com/office/powerpoint/2010/main" val="349539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avokotnik 9">
            <a:extLst>
              <a:ext uri="{FF2B5EF4-FFF2-40B4-BE49-F238E27FC236}">
                <a16:creationId xmlns:a16="http://schemas.microsoft.com/office/drawing/2014/main" id="{F9F7AC28-BAAC-1F62-551E-D688EA66AAA6}"/>
              </a:ext>
            </a:extLst>
          </p:cNvPr>
          <p:cNvSpPr/>
          <p:nvPr/>
        </p:nvSpPr>
        <p:spPr>
          <a:xfrm>
            <a:off x="1574800" y="1264555"/>
            <a:ext cx="10117559" cy="4282805"/>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5" name="Picture 15">
            <a:extLst>
              <a:ext uri="{FF2B5EF4-FFF2-40B4-BE49-F238E27FC236}">
                <a16:creationId xmlns:a16="http://schemas.microsoft.com/office/drawing/2014/main" id="{42776FBE-A125-EB2C-670C-CA08F98B9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sp>
        <p:nvSpPr>
          <p:cNvPr id="7" name="Označba mesta vsebine 2">
            <a:extLst>
              <a:ext uri="{FF2B5EF4-FFF2-40B4-BE49-F238E27FC236}">
                <a16:creationId xmlns:a16="http://schemas.microsoft.com/office/drawing/2014/main" id="{B0BF752E-1FC8-21EB-9D08-075CC0E3DF7D}"/>
              </a:ext>
            </a:extLst>
          </p:cNvPr>
          <p:cNvSpPr>
            <a:spLocks noGrp="1"/>
          </p:cNvSpPr>
          <p:nvPr>
            <p:ph idx="1"/>
          </p:nvPr>
        </p:nvSpPr>
        <p:spPr>
          <a:xfrm>
            <a:off x="1935326" y="1666053"/>
            <a:ext cx="8915400" cy="3778250"/>
          </a:xfrm>
        </p:spPr>
        <p:txBody>
          <a:bodyPr>
            <a:normAutofit/>
          </a:bodyPr>
          <a:lstStyle/>
          <a:p>
            <a:pPr marL="0" indent="0">
              <a:buNone/>
            </a:pPr>
            <a:r>
              <a:rPr lang="sl-SI" b="1"/>
              <a:t>INVESTICIJSKE NARAVE:</a:t>
            </a:r>
          </a:p>
          <a:p>
            <a:pPr marL="0" indent="0">
              <a:spcAft>
                <a:spcPts val="1800"/>
              </a:spcAft>
              <a:buNone/>
            </a:pPr>
            <a:r>
              <a:rPr lang="sl-SI" i="1"/>
              <a:t>Za neposredne stroške osebja pri projektu se uporabi financiranje po pavšalni stopnji v višini 20%. Osnova za izračun so neposredni stroški naložb oziroma investicij v opredmetena osnovna sredstva ter v neopredmetena sredstva in stroški storitev zunanjih izvajalcev:</a:t>
            </a:r>
            <a:endParaRPr lang="sl-SI"/>
          </a:p>
          <a:p>
            <a:r>
              <a:rPr lang="sl-SI" b="1"/>
              <a:t>Neposredni stroški (naložbe, zunanji izvajalci,…) + 20 % za neposredne stroške osebja</a:t>
            </a:r>
          </a:p>
          <a:p>
            <a:pPr lvl="1"/>
            <a:r>
              <a:rPr lang="sl-SI"/>
              <a:t>Posredovati račune za investicijske stroške (ponudbe)</a:t>
            </a:r>
          </a:p>
          <a:p>
            <a:pPr lvl="1"/>
            <a:r>
              <a:rPr lang="sl-SI"/>
              <a:t>za pavšalne stroške je potrebno posredovati vsebinska dokazila – rezultate iz pavšala</a:t>
            </a:r>
          </a:p>
          <a:p>
            <a:pPr marL="0" indent="0">
              <a:buNone/>
            </a:pPr>
            <a:endParaRPr lang="sl-SI" sz="2000"/>
          </a:p>
        </p:txBody>
      </p:sp>
    </p:spTree>
    <p:extLst>
      <p:ext uri="{BB962C8B-B14F-4D97-AF65-F5344CB8AC3E}">
        <p14:creationId xmlns:p14="http://schemas.microsoft.com/office/powerpoint/2010/main" val="101431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925FE-2C13-B2F3-B5B3-CF34A38E2578}"/>
            </a:ext>
          </a:extLst>
        </p:cNvPr>
        <p:cNvGrpSpPr/>
        <p:nvPr/>
      </p:nvGrpSpPr>
      <p:grpSpPr>
        <a:xfrm>
          <a:off x="0" y="0"/>
          <a:ext cx="0" cy="0"/>
          <a:chOff x="0" y="0"/>
          <a:chExt cx="0" cy="0"/>
        </a:xfrm>
      </p:grpSpPr>
      <p:sp>
        <p:nvSpPr>
          <p:cNvPr id="20" name="Pravokotnik 19">
            <a:extLst>
              <a:ext uri="{FF2B5EF4-FFF2-40B4-BE49-F238E27FC236}">
                <a16:creationId xmlns:a16="http://schemas.microsoft.com/office/drawing/2014/main" id="{72BD1E02-D853-0290-D296-BD6674D4050B}"/>
              </a:ext>
            </a:extLst>
          </p:cNvPr>
          <p:cNvSpPr/>
          <p:nvPr/>
        </p:nvSpPr>
        <p:spPr>
          <a:xfrm>
            <a:off x="1577385" y="1342847"/>
            <a:ext cx="9492069" cy="4509314"/>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a:extLst>
              <a:ext uri="{FF2B5EF4-FFF2-40B4-BE49-F238E27FC236}">
                <a16:creationId xmlns:a16="http://schemas.microsoft.com/office/drawing/2014/main" id="{B7A72088-6B6B-80AA-7B0A-BCA412682F65}"/>
              </a:ext>
            </a:extLst>
          </p:cNvPr>
          <p:cNvSpPr>
            <a:spLocks noGrp="1"/>
          </p:cNvSpPr>
          <p:nvPr>
            <p:ph type="title"/>
          </p:nvPr>
        </p:nvSpPr>
        <p:spPr>
          <a:xfrm>
            <a:off x="1723348" y="642040"/>
            <a:ext cx="8911687" cy="604055"/>
          </a:xfrm>
        </p:spPr>
        <p:txBody>
          <a:bodyPr>
            <a:normAutofit fontScale="90000"/>
          </a:bodyPr>
          <a:lstStyle/>
          <a:p>
            <a:r>
              <a:rPr lang="sl-SI" b="1">
                <a:solidFill>
                  <a:srgbClr val="6AB82E"/>
                </a:solidFill>
                <a:latin typeface="Calibri" panose="020F0502020204030204" pitchFamily="34" charset="0"/>
              </a:rPr>
              <a:t>UPRAVIČENI STROŠKI</a:t>
            </a:r>
            <a:endParaRPr lang="sl-SI">
              <a:solidFill>
                <a:srgbClr val="6AB82E"/>
              </a:solidFill>
              <a:latin typeface="Calibri" panose="020F0502020204030204" pitchFamily="34" charset="0"/>
            </a:endParaRPr>
          </a:p>
        </p:txBody>
      </p:sp>
      <p:pic>
        <p:nvPicPr>
          <p:cNvPr id="5" name="Picture 15">
            <a:extLst>
              <a:ext uri="{FF2B5EF4-FFF2-40B4-BE49-F238E27FC236}">
                <a16:creationId xmlns:a16="http://schemas.microsoft.com/office/drawing/2014/main" id="{EA145834-DC3E-9DB7-F888-06CCD8C0F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pic>
        <p:nvPicPr>
          <p:cNvPr id="8" name="Označba mesta vsebine 7">
            <a:extLst>
              <a:ext uri="{FF2B5EF4-FFF2-40B4-BE49-F238E27FC236}">
                <a16:creationId xmlns:a16="http://schemas.microsoft.com/office/drawing/2014/main" id="{636B8864-0326-33C6-DC69-82401A3BFCFD}"/>
              </a:ext>
            </a:extLst>
          </p:cNvPr>
          <p:cNvPicPr>
            <a:picLocks noGrp="1" noChangeAspect="1"/>
          </p:cNvPicPr>
          <p:nvPr>
            <p:ph idx="1"/>
          </p:nvPr>
        </p:nvPicPr>
        <p:blipFill>
          <a:blip r:embed="rId3"/>
          <a:stretch>
            <a:fillRect/>
          </a:stretch>
        </p:blipFill>
        <p:spPr>
          <a:xfrm>
            <a:off x="1723348" y="1579001"/>
            <a:ext cx="9346106" cy="4115590"/>
          </a:xfrm>
        </p:spPr>
      </p:pic>
      <p:sp>
        <p:nvSpPr>
          <p:cNvPr id="6" name="Pravokotnik 5">
            <a:extLst>
              <a:ext uri="{FF2B5EF4-FFF2-40B4-BE49-F238E27FC236}">
                <a16:creationId xmlns:a16="http://schemas.microsoft.com/office/drawing/2014/main" id="{52AAA26F-AA51-09C4-E0BE-F4DF4109A22E}"/>
              </a:ext>
            </a:extLst>
          </p:cNvPr>
          <p:cNvSpPr/>
          <p:nvPr/>
        </p:nvSpPr>
        <p:spPr>
          <a:xfrm>
            <a:off x="1650692" y="4500282"/>
            <a:ext cx="4376363" cy="3316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mc:AlternateContent xmlns:mc="http://schemas.openxmlformats.org/markup-compatibility/2006" xmlns:p14="http://schemas.microsoft.com/office/powerpoint/2010/main">
        <mc:Choice Requires="p14">
          <p:contentPart p14:bwMode="auto" r:id="rId4">
            <p14:nvContentPartPr>
              <p14:cNvPr id="14" name="Rokopis 13">
                <a:extLst>
                  <a:ext uri="{FF2B5EF4-FFF2-40B4-BE49-F238E27FC236}">
                    <a16:creationId xmlns:a16="http://schemas.microsoft.com/office/drawing/2014/main" id="{3D65CEFF-121C-7B8E-73D9-61F84615E51C}"/>
                  </a:ext>
                </a:extLst>
              </p14:cNvPr>
              <p14:cNvContentPartPr/>
              <p14:nvPr/>
            </p14:nvContentPartPr>
            <p14:xfrm>
              <a:off x="9806603" y="1685680"/>
              <a:ext cx="727017" cy="64239"/>
            </p14:xfrm>
          </p:contentPart>
        </mc:Choice>
        <mc:Fallback xmlns="">
          <p:pic>
            <p:nvPicPr>
              <p:cNvPr id="14" name="Rokopis 13">
                <a:extLst>
                  <a:ext uri="{FF2B5EF4-FFF2-40B4-BE49-F238E27FC236}">
                    <a16:creationId xmlns:a16="http://schemas.microsoft.com/office/drawing/2014/main" id="{3D65CEFF-121C-7B8E-73D9-61F84615E51C}"/>
                  </a:ext>
                </a:extLst>
              </p:cNvPr>
              <p:cNvPicPr/>
              <p:nvPr/>
            </p:nvPicPr>
            <p:blipFill>
              <a:blip r:embed="rId5"/>
              <a:stretch>
                <a:fillRect/>
              </a:stretch>
            </p:blipFill>
            <p:spPr>
              <a:xfrm>
                <a:off x="9743556" y="1622877"/>
                <a:ext cx="852750" cy="189487"/>
              </a:xfrm>
              <a:prstGeom prst="rect">
                <a:avLst/>
              </a:prstGeom>
            </p:spPr>
          </p:pic>
        </mc:Fallback>
      </mc:AlternateContent>
    </p:spTree>
    <p:extLst>
      <p:ext uri="{BB962C8B-B14F-4D97-AF65-F5344CB8AC3E}">
        <p14:creationId xmlns:p14="http://schemas.microsoft.com/office/powerpoint/2010/main" val="134165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9C904-A370-A4BB-2734-03BA450A8D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51E4E1BB-6581-4A1A-A66D-71DD36036F0A}"/>
              </a:ext>
            </a:extLst>
          </p:cNvPr>
          <p:cNvSpPr>
            <a:spLocks noGrp="1"/>
          </p:cNvSpPr>
          <p:nvPr>
            <p:ph type="title"/>
          </p:nvPr>
        </p:nvSpPr>
        <p:spPr>
          <a:xfrm>
            <a:off x="1956430" y="771127"/>
            <a:ext cx="8911687" cy="604055"/>
          </a:xfrm>
        </p:spPr>
        <p:txBody>
          <a:bodyPr>
            <a:normAutofit fontScale="90000"/>
          </a:bodyPr>
          <a:lstStyle/>
          <a:p>
            <a:r>
              <a:rPr lang="sl-SI" b="1">
                <a:solidFill>
                  <a:srgbClr val="6AB82E"/>
                </a:solidFill>
                <a:latin typeface="Calibri" panose="020F0502020204030204" pitchFamily="34" charset="0"/>
              </a:rPr>
              <a:t>NEUPRAVIČENI STROŠKI</a:t>
            </a:r>
            <a:endParaRPr lang="sl-SI">
              <a:solidFill>
                <a:srgbClr val="6AB82E"/>
              </a:solidFill>
              <a:latin typeface="Calibri" panose="020F0502020204030204" pitchFamily="34" charset="0"/>
            </a:endParaRPr>
          </a:p>
        </p:txBody>
      </p:sp>
      <p:pic>
        <p:nvPicPr>
          <p:cNvPr id="5" name="Picture 15">
            <a:extLst>
              <a:ext uri="{FF2B5EF4-FFF2-40B4-BE49-F238E27FC236}">
                <a16:creationId xmlns:a16="http://schemas.microsoft.com/office/drawing/2014/main" id="{FFA34BF8-2FFC-67D4-8AC7-5FFE55677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a:extLst>
              <a:ext uri="{FF2B5EF4-FFF2-40B4-BE49-F238E27FC236}">
                <a16:creationId xmlns:a16="http://schemas.microsoft.com/office/drawing/2014/main" id="{D57EEB90-7061-700C-94EF-0C4123F8E783}"/>
              </a:ext>
            </a:extLst>
          </p:cNvPr>
          <p:cNvSpPr/>
          <p:nvPr/>
        </p:nvSpPr>
        <p:spPr>
          <a:xfrm>
            <a:off x="1594130" y="4500282"/>
            <a:ext cx="4376363" cy="3316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Slika 3">
            <a:extLst>
              <a:ext uri="{FF2B5EF4-FFF2-40B4-BE49-F238E27FC236}">
                <a16:creationId xmlns:a16="http://schemas.microsoft.com/office/drawing/2014/main" id="{E4860F74-B680-31E6-9E67-07F27081D7AA}"/>
              </a:ext>
            </a:extLst>
          </p:cNvPr>
          <p:cNvPicPr>
            <a:picLocks noChangeAspect="1"/>
          </p:cNvPicPr>
          <p:nvPr/>
        </p:nvPicPr>
        <p:blipFill>
          <a:blip r:embed="rId3"/>
          <a:srcRect t="14614" b="-1"/>
          <a:stretch>
            <a:fillRect/>
          </a:stretch>
        </p:blipFill>
        <p:spPr>
          <a:xfrm>
            <a:off x="1389528" y="1773829"/>
            <a:ext cx="10456651" cy="3310342"/>
          </a:xfrm>
          <a:prstGeom prst="rect">
            <a:avLst/>
          </a:prstGeom>
        </p:spPr>
      </p:pic>
    </p:spTree>
    <p:extLst>
      <p:ext uri="{BB962C8B-B14F-4D97-AF65-F5344CB8AC3E}">
        <p14:creationId xmlns:p14="http://schemas.microsoft.com/office/powerpoint/2010/main" val="22366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B1F73-0DD4-7E9F-4CD5-E929A14CD217}"/>
            </a:ext>
          </a:extLst>
        </p:cNvPr>
        <p:cNvGrpSpPr/>
        <p:nvPr/>
      </p:nvGrpSpPr>
      <p:grpSpPr>
        <a:xfrm>
          <a:off x="0" y="0"/>
          <a:ext cx="0" cy="0"/>
          <a:chOff x="0" y="0"/>
          <a:chExt cx="0" cy="0"/>
        </a:xfrm>
      </p:grpSpPr>
      <p:pic>
        <p:nvPicPr>
          <p:cNvPr id="5" name="Picture 15">
            <a:extLst>
              <a:ext uri="{FF2B5EF4-FFF2-40B4-BE49-F238E27FC236}">
                <a16:creationId xmlns:a16="http://schemas.microsoft.com/office/drawing/2014/main" id="{4F349AB5-744D-EE8F-E0E2-6786B9674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pic>
        <p:nvPicPr>
          <p:cNvPr id="7" name="Označba mesta vsebine 6">
            <a:extLst>
              <a:ext uri="{FF2B5EF4-FFF2-40B4-BE49-F238E27FC236}">
                <a16:creationId xmlns:a16="http://schemas.microsoft.com/office/drawing/2014/main" id="{95FFEFD0-A773-7B1C-49CF-81705FEF0410}"/>
              </a:ext>
            </a:extLst>
          </p:cNvPr>
          <p:cNvPicPr>
            <a:picLocks noGrp="1" noChangeAspect="1"/>
          </p:cNvPicPr>
          <p:nvPr>
            <p:ph idx="1"/>
          </p:nvPr>
        </p:nvPicPr>
        <p:blipFill>
          <a:blip r:embed="rId3"/>
          <a:stretch>
            <a:fillRect/>
          </a:stretch>
        </p:blipFill>
        <p:spPr>
          <a:xfrm>
            <a:off x="2079810" y="1317663"/>
            <a:ext cx="5320231" cy="1412215"/>
          </a:xfrm>
        </p:spPr>
      </p:pic>
      <p:sp>
        <p:nvSpPr>
          <p:cNvPr id="10" name="PoljeZBesedilom 9">
            <a:extLst>
              <a:ext uri="{FF2B5EF4-FFF2-40B4-BE49-F238E27FC236}">
                <a16:creationId xmlns:a16="http://schemas.microsoft.com/office/drawing/2014/main" id="{39A95AC6-E8A7-2623-2E46-66D73EAD0298}"/>
              </a:ext>
            </a:extLst>
          </p:cNvPr>
          <p:cNvSpPr txBox="1"/>
          <p:nvPr/>
        </p:nvSpPr>
        <p:spPr>
          <a:xfrm>
            <a:off x="2079812" y="611556"/>
            <a:ext cx="9671180" cy="861774"/>
          </a:xfrm>
          <a:prstGeom prst="rect">
            <a:avLst/>
          </a:prstGeom>
          <a:noFill/>
        </p:spPr>
        <p:txBody>
          <a:bodyPr wrap="square">
            <a:spAutoFit/>
          </a:bodyPr>
          <a:lstStyle/>
          <a:p>
            <a:r>
              <a:rPr lang="sl-SI" sz="3200" b="1" i="0" u="none" strike="noStrike" baseline="0">
                <a:solidFill>
                  <a:srgbClr val="6AB82E"/>
                </a:solidFill>
                <a:latin typeface="Calibri" panose="020F0502020204030204" pitchFamily="34" charset="0"/>
              </a:rPr>
              <a:t>ZAHTEVEK ZA IZPLAČILO</a:t>
            </a:r>
            <a:endParaRPr lang="sl-SI" sz="3200" b="0" i="0" u="none" strike="noStrike" baseline="0">
              <a:solidFill>
                <a:srgbClr val="6AB82E"/>
              </a:solidFill>
              <a:latin typeface="Calibri" panose="020F0502020204030204" pitchFamily="34" charset="0"/>
            </a:endParaRPr>
          </a:p>
          <a:p>
            <a:endParaRPr lang="sl-SI" sz="1800" b="0" i="0" u="none" strike="noStrike" baseline="0">
              <a:solidFill>
                <a:srgbClr val="4471C4"/>
              </a:solidFill>
              <a:latin typeface="Arial" panose="020B0604020202020204" pitchFamily="34" charset="0"/>
            </a:endParaRPr>
          </a:p>
        </p:txBody>
      </p:sp>
      <p:sp>
        <p:nvSpPr>
          <p:cNvPr id="12" name="PoljeZBesedilom 11">
            <a:extLst>
              <a:ext uri="{FF2B5EF4-FFF2-40B4-BE49-F238E27FC236}">
                <a16:creationId xmlns:a16="http://schemas.microsoft.com/office/drawing/2014/main" id="{D6046D3A-8683-CFB6-931A-C972832F9F61}"/>
              </a:ext>
            </a:extLst>
          </p:cNvPr>
          <p:cNvSpPr txBox="1"/>
          <p:nvPr/>
        </p:nvSpPr>
        <p:spPr>
          <a:xfrm>
            <a:off x="2004395" y="2744197"/>
            <a:ext cx="7450270" cy="684803"/>
          </a:xfrm>
          <a:prstGeom prst="rect">
            <a:avLst/>
          </a:prstGeom>
          <a:noFill/>
        </p:spPr>
        <p:txBody>
          <a:bodyPr wrap="square">
            <a:spAutoFit/>
          </a:bodyPr>
          <a:lstStyle/>
          <a:p>
            <a:pPr algn="l"/>
            <a:endParaRPr lang="sl-SI" sz="1050" b="0" i="0" u="none" strike="noStrike" baseline="0" dirty="0">
              <a:solidFill>
                <a:srgbClr val="000000"/>
              </a:solidFill>
              <a:latin typeface="Calibri" panose="020F0502020204030204" pitchFamily="34" charset="0"/>
            </a:endParaRPr>
          </a:p>
          <a:p>
            <a:r>
              <a:rPr lang="sl-SI" sz="2800" b="1" i="0" u="none" strike="noStrike" baseline="0" dirty="0">
                <a:solidFill>
                  <a:srgbClr val="4471C4"/>
                </a:solidFill>
                <a:latin typeface="Calibri" panose="020F0502020204030204" pitchFamily="34" charset="0"/>
              </a:rPr>
              <a:t>Pogoji ob vložitvi zahtevka za izplačilo </a:t>
            </a:r>
            <a:r>
              <a:rPr lang="sl-SI" sz="2800" b="1" i="0" u="none" strike="noStrike" baseline="0" dirty="0">
                <a:solidFill>
                  <a:srgbClr val="000000"/>
                </a:solidFill>
                <a:latin typeface="Calibri" panose="020F0502020204030204" pitchFamily="34" charset="0"/>
              </a:rPr>
              <a:t>(27. člen)</a:t>
            </a:r>
            <a:endParaRPr lang="sl-SI" sz="2800" b="0" i="0" u="none" strike="noStrike" baseline="0" dirty="0">
              <a:solidFill>
                <a:srgbClr val="000000"/>
              </a:solidFill>
              <a:latin typeface="Calibri" panose="020F0502020204030204" pitchFamily="34" charset="0"/>
            </a:endParaRPr>
          </a:p>
        </p:txBody>
      </p:sp>
      <p:sp>
        <p:nvSpPr>
          <p:cNvPr id="3" name="PoljeZBesedilom 2">
            <a:extLst>
              <a:ext uri="{FF2B5EF4-FFF2-40B4-BE49-F238E27FC236}">
                <a16:creationId xmlns:a16="http://schemas.microsoft.com/office/drawing/2014/main" id="{67ED0F63-4EAE-9061-6BAD-7A4D7726F4E2}"/>
              </a:ext>
            </a:extLst>
          </p:cNvPr>
          <p:cNvSpPr txBox="1"/>
          <p:nvPr/>
        </p:nvSpPr>
        <p:spPr>
          <a:xfrm>
            <a:off x="2004395" y="3563545"/>
            <a:ext cx="8933630" cy="2831544"/>
          </a:xfrm>
          <a:prstGeom prst="rect">
            <a:avLst/>
          </a:prstGeom>
          <a:noFill/>
        </p:spPr>
        <p:txBody>
          <a:bodyPr wrap="square">
            <a:spAutoFit/>
          </a:bodyPr>
          <a:lstStyle/>
          <a:p>
            <a:r>
              <a:rPr lang="sl-SI" sz="2800" b="1" dirty="0">
                <a:solidFill>
                  <a:srgbClr val="0070C0"/>
                </a:solidFill>
                <a:latin typeface="Calibri" panose="020F0502020204030204" pitchFamily="34" charset="0"/>
                <a:cs typeface="Calibri" panose="020F0502020204030204" pitchFamily="34" charset="0"/>
              </a:rPr>
              <a:t>POMEMBNO:</a:t>
            </a:r>
          </a:p>
          <a:p>
            <a:pPr>
              <a:spcAft>
                <a:spcPts val="1200"/>
              </a:spcAft>
            </a:pPr>
            <a:r>
              <a:rPr lang="pl-PL" sz="2800" dirty="0">
                <a:latin typeface="Calibri" panose="020F0502020204030204" pitchFamily="34" charset="0"/>
                <a:cs typeface="Calibri" panose="020F0502020204030204" pitchFamily="34" charset="0"/>
              </a:rPr>
              <a:t>Zadnji rok za posredovanje dokumentov za zahtevek do naše pisarne </a:t>
            </a:r>
            <a:r>
              <a:rPr lang="pl-PL" sz="2800" b="1" dirty="0">
                <a:latin typeface="Calibri" panose="020F0502020204030204" pitchFamily="34" charset="0"/>
                <a:cs typeface="Calibri" panose="020F0502020204030204" pitchFamily="34" charset="0"/>
              </a:rPr>
              <a:t>je mesec dni pred oddajo zahtevka</a:t>
            </a:r>
            <a:r>
              <a:rPr lang="pl-PL" sz="2800" dirty="0">
                <a:latin typeface="Calibri" panose="020F0502020204030204" pitchFamily="34" charset="0"/>
                <a:cs typeface="Calibri" panose="020F0502020204030204" pitchFamily="34" charset="0"/>
              </a:rPr>
              <a:t>. To bo natančno opredeljeno v pogodbi med upravičenci in LAS. </a:t>
            </a:r>
          </a:p>
          <a:p>
            <a:r>
              <a:rPr lang="sl-SI" sz="2800" dirty="0">
                <a:latin typeface="Calibri" panose="020F0502020204030204" pitchFamily="34" charset="0"/>
                <a:cs typeface="Calibri" panose="020F0502020204030204" pitchFamily="34" charset="0"/>
              </a:rPr>
              <a:t>Zadnji rok za oddajo zahtevkov, če želite izplačilo v isto koledarsko leto je </a:t>
            </a:r>
            <a:r>
              <a:rPr lang="sl-SI" sz="2800" b="1" dirty="0">
                <a:latin typeface="Calibri" panose="020F0502020204030204" pitchFamily="34" charset="0"/>
                <a:cs typeface="Calibri" panose="020F0502020204030204" pitchFamily="34" charset="0"/>
              </a:rPr>
              <a:t>30.09.</a:t>
            </a:r>
          </a:p>
        </p:txBody>
      </p:sp>
    </p:spTree>
    <p:extLst>
      <p:ext uri="{BB962C8B-B14F-4D97-AF65-F5344CB8AC3E}">
        <p14:creationId xmlns:p14="http://schemas.microsoft.com/office/powerpoint/2010/main" val="323395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810BC-7439-848E-2CDC-7633E0633FC6}"/>
            </a:ext>
          </a:extLst>
        </p:cNvPr>
        <p:cNvGrpSpPr/>
        <p:nvPr/>
      </p:nvGrpSpPr>
      <p:grpSpPr>
        <a:xfrm>
          <a:off x="0" y="0"/>
          <a:ext cx="0" cy="0"/>
          <a:chOff x="0" y="0"/>
          <a:chExt cx="0" cy="0"/>
        </a:xfrm>
      </p:grpSpPr>
      <p:sp>
        <p:nvSpPr>
          <p:cNvPr id="11" name="Pravokotnik 10">
            <a:extLst>
              <a:ext uri="{FF2B5EF4-FFF2-40B4-BE49-F238E27FC236}">
                <a16:creationId xmlns:a16="http://schemas.microsoft.com/office/drawing/2014/main" id="{2751C5C6-CF29-DD6C-220B-C9F89D96AB47}"/>
              </a:ext>
            </a:extLst>
          </p:cNvPr>
          <p:cNvSpPr/>
          <p:nvPr/>
        </p:nvSpPr>
        <p:spPr>
          <a:xfrm>
            <a:off x="1574800" y="1264555"/>
            <a:ext cx="9508375" cy="5243821"/>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a:extLst>
              <a:ext uri="{FF2B5EF4-FFF2-40B4-BE49-F238E27FC236}">
                <a16:creationId xmlns:a16="http://schemas.microsoft.com/office/drawing/2014/main" id="{D0DCB5F7-750F-FB40-241B-AA29C8F16388}"/>
              </a:ext>
            </a:extLst>
          </p:cNvPr>
          <p:cNvSpPr>
            <a:spLocks noGrp="1"/>
          </p:cNvSpPr>
          <p:nvPr>
            <p:ph type="title"/>
          </p:nvPr>
        </p:nvSpPr>
        <p:spPr>
          <a:xfrm>
            <a:off x="2171488" y="624110"/>
            <a:ext cx="8911687" cy="1280890"/>
          </a:xfrm>
        </p:spPr>
        <p:txBody>
          <a:bodyPr/>
          <a:lstStyle/>
          <a:p>
            <a:r>
              <a:rPr lang="sl-SI" b="1">
                <a:solidFill>
                  <a:srgbClr val="6AB82E"/>
                </a:solidFill>
                <a:latin typeface="Calibri" panose="020F0502020204030204" pitchFamily="34" charset="0"/>
              </a:rPr>
              <a:t>PRED VLOŽITVIJO ZAHTEVKA JE POTREBNO…</a:t>
            </a:r>
            <a:endParaRPr lang="sl-SI"/>
          </a:p>
        </p:txBody>
      </p:sp>
      <p:pic>
        <p:nvPicPr>
          <p:cNvPr id="5" name="Picture 15">
            <a:extLst>
              <a:ext uri="{FF2B5EF4-FFF2-40B4-BE49-F238E27FC236}">
                <a16:creationId xmlns:a16="http://schemas.microsoft.com/office/drawing/2014/main" id="{94B29AD1-6931-5589-B015-294B83742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pic>
        <p:nvPicPr>
          <p:cNvPr id="8" name="Slika 7">
            <a:extLst>
              <a:ext uri="{FF2B5EF4-FFF2-40B4-BE49-F238E27FC236}">
                <a16:creationId xmlns:a16="http://schemas.microsoft.com/office/drawing/2014/main" id="{DA79826C-293A-A424-8EBF-16CB17E1E867}"/>
              </a:ext>
            </a:extLst>
          </p:cNvPr>
          <p:cNvPicPr>
            <a:picLocks noChangeAspect="1"/>
          </p:cNvPicPr>
          <p:nvPr/>
        </p:nvPicPr>
        <p:blipFill>
          <a:blip r:embed="rId3"/>
          <a:srcRect t="24356"/>
          <a:stretch>
            <a:fillRect/>
          </a:stretch>
        </p:blipFill>
        <p:spPr>
          <a:xfrm>
            <a:off x="1817382" y="1290790"/>
            <a:ext cx="7814298" cy="3269747"/>
          </a:xfrm>
          <a:prstGeom prst="rect">
            <a:avLst/>
          </a:prstGeom>
        </p:spPr>
      </p:pic>
      <p:pic>
        <p:nvPicPr>
          <p:cNvPr id="10" name="Slika 9">
            <a:extLst>
              <a:ext uri="{FF2B5EF4-FFF2-40B4-BE49-F238E27FC236}">
                <a16:creationId xmlns:a16="http://schemas.microsoft.com/office/drawing/2014/main" id="{8171B9A1-0F16-967B-72A5-AAD8FE5E2FC8}"/>
              </a:ext>
            </a:extLst>
          </p:cNvPr>
          <p:cNvPicPr>
            <a:picLocks noChangeAspect="1"/>
          </p:cNvPicPr>
          <p:nvPr/>
        </p:nvPicPr>
        <p:blipFill>
          <a:blip r:embed="rId4"/>
          <a:srcRect t="30641"/>
          <a:stretch>
            <a:fillRect/>
          </a:stretch>
        </p:blipFill>
        <p:spPr>
          <a:xfrm>
            <a:off x="2171488" y="4560537"/>
            <a:ext cx="7287472" cy="1782591"/>
          </a:xfrm>
          <a:prstGeom prst="rect">
            <a:avLst/>
          </a:prstGeom>
        </p:spPr>
      </p:pic>
    </p:spTree>
    <p:extLst>
      <p:ext uri="{BB962C8B-B14F-4D97-AF65-F5344CB8AC3E}">
        <p14:creationId xmlns:p14="http://schemas.microsoft.com/office/powerpoint/2010/main" val="278357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72A47-9163-56B8-2CE0-B3816D9DEA86}"/>
            </a:ext>
          </a:extLst>
        </p:cNvPr>
        <p:cNvGrpSpPr/>
        <p:nvPr/>
      </p:nvGrpSpPr>
      <p:grpSpPr>
        <a:xfrm>
          <a:off x="0" y="0"/>
          <a:ext cx="0" cy="0"/>
          <a:chOff x="0" y="0"/>
          <a:chExt cx="0" cy="0"/>
        </a:xfrm>
      </p:grpSpPr>
      <p:sp>
        <p:nvSpPr>
          <p:cNvPr id="11" name="Pravokotnik 10">
            <a:extLst>
              <a:ext uri="{FF2B5EF4-FFF2-40B4-BE49-F238E27FC236}">
                <a16:creationId xmlns:a16="http://schemas.microsoft.com/office/drawing/2014/main" id="{02A03694-F1E0-07D1-6661-8B821EA6EF85}"/>
              </a:ext>
            </a:extLst>
          </p:cNvPr>
          <p:cNvSpPr/>
          <p:nvPr/>
        </p:nvSpPr>
        <p:spPr>
          <a:xfrm>
            <a:off x="1605280" y="1264555"/>
            <a:ext cx="9681285" cy="5243821"/>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a:extLst>
              <a:ext uri="{FF2B5EF4-FFF2-40B4-BE49-F238E27FC236}">
                <a16:creationId xmlns:a16="http://schemas.microsoft.com/office/drawing/2014/main" id="{6DD99E7F-F3FB-3D02-170C-0EF69A56497C}"/>
              </a:ext>
            </a:extLst>
          </p:cNvPr>
          <p:cNvSpPr>
            <a:spLocks noGrp="1"/>
          </p:cNvSpPr>
          <p:nvPr>
            <p:ph type="title"/>
          </p:nvPr>
        </p:nvSpPr>
        <p:spPr>
          <a:xfrm>
            <a:off x="2171488" y="624110"/>
            <a:ext cx="8911687" cy="1280890"/>
          </a:xfrm>
        </p:spPr>
        <p:txBody>
          <a:bodyPr/>
          <a:lstStyle/>
          <a:p>
            <a:r>
              <a:rPr lang="sl-SI" b="1">
                <a:solidFill>
                  <a:srgbClr val="6AB82E"/>
                </a:solidFill>
                <a:latin typeface="Calibri" panose="020F0502020204030204" pitchFamily="34" charset="0"/>
              </a:rPr>
              <a:t>VLOŽITEV ZAHTEVKA</a:t>
            </a:r>
            <a:endParaRPr lang="sl-SI"/>
          </a:p>
        </p:txBody>
      </p:sp>
      <p:pic>
        <p:nvPicPr>
          <p:cNvPr id="5" name="Picture 15">
            <a:extLst>
              <a:ext uri="{FF2B5EF4-FFF2-40B4-BE49-F238E27FC236}">
                <a16:creationId xmlns:a16="http://schemas.microsoft.com/office/drawing/2014/main" id="{2E3F6991-D575-258D-08C4-7D35A48C1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a:extLst>
              <a:ext uri="{FF2B5EF4-FFF2-40B4-BE49-F238E27FC236}">
                <a16:creationId xmlns:a16="http://schemas.microsoft.com/office/drawing/2014/main" id="{5F261B3E-0563-20AA-0D37-2D98D331D063}"/>
              </a:ext>
            </a:extLst>
          </p:cNvPr>
          <p:cNvSpPr txBox="1"/>
          <p:nvPr/>
        </p:nvSpPr>
        <p:spPr>
          <a:xfrm>
            <a:off x="2070846" y="1485808"/>
            <a:ext cx="9012329" cy="4801314"/>
          </a:xfrm>
          <a:prstGeom prst="rect">
            <a:avLst/>
          </a:prstGeom>
          <a:noFill/>
        </p:spPr>
        <p:txBody>
          <a:bodyPr wrap="square">
            <a:spAutoFit/>
          </a:bodyPr>
          <a:lstStyle/>
          <a:p>
            <a:r>
              <a:rPr lang="sl-SI" sz="1800" b="0" i="0" u="none" strike="noStrike" baseline="0" dirty="0">
                <a:solidFill>
                  <a:srgbClr val="000000"/>
                </a:solidFill>
                <a:latin typeface="Calibri" panose="020F0502020204030204" pitchFamily="34" charset="0"/>
              </a:rPr>
              <a:t>Po zaključku projekta oz. faze projekta prijavitelj predloži dokumentacijo, katerega sestavni del je poročilo o izvedbi projekta z vsemi zahtevanimi prilogami (27. člen Uredbe LEADER/CLLD). Na podlagi popolnega zahtevka prijavitelja LAS v roku 30 dni pripravi zahtevek za izplačilo sredstev in ga pošlje zadevnemu organu. </a:t>
            </a:r>
          </a:p>
          <a:p>
            <a:pPr marL="285750" indent="-285750">
              <a:buFont typeface="Arial" panose="020B0604020202020204" pitchFamily="34" charset="0"/>
              <a:buChar char="•"/>
            </a:pPr>
            <a:r>
              <a:rPr lang="sl-SI" sz="1800" b="1" i="0" u="none" strike="noStrike" baseline="0" dirty="0">
                <a:solidFill>
                  <a:srgbClr val="000000"/>
                </a:solidFill>
                <a:latin typeface="Calibri" panose="020F0502020204030204" pitchFamily="34" charset="0"/>
              </a:rPr>
              <a:t>POMEMBNO: dokumentacijo lahko dostavite pred zaključkom projekta, predlagamo stalno preverjanje pravilnosti dokumentacije med izvajanjem projekta</a:t>
            </a:r>
          </a:p>
          <a:p>
            <a:endParaRPr lang="sl-SI" sz="1800" b="1" i="0" u="none" strike="noStrike" baseline="0" dirty="0">
              <a:solidFill>
                <a:srgbClr val="000000"/>
              </a:solidFill>
              <a:latin typeface="Calibri" panose="020F0502020204030204" pitchFamily="34" charset="0"/>
            </a:endParaRPr>
          </a:p>
          <a:p>
            <a:r>
              <a:rPr lang="sl-SI" dirty="0">
                <a:solidFill>
                  <a:srgbClr val="000000"/>
                </a:solidFill>
                <a:latin typeface="Calibri" panose="020F0502020204030204" pitchFamily="34" charset="0"/>
              </a:rPr>
              <a:t>Kontrola s strani LAS zajema: administrativne, tehnične in fizične vidike operacije. LAS lahko opravi tudi pregled na kraju samem. </a:t>
            </a:r>
          </a:p>
          <a:p>
            <a:endParaRPr lang="sl-SI" dirty="0"/>
          </a:p>
          <a:p>
            <a:r>
              <a:rPr lang="sl-SI" dirty="0">
                <a:solidFill>
                  <a:srgbClr val="000000"/>
                </a:solidFill>
                <a:latin typeface="Calibri" panose="020F0502020204030204" pitchFamily="34" charset="0"/>
              </a:rPr>
              <a:t>V primeru nepopolnega zahtevka zadevni organ pozove LAS na dopolnitev, ta pa vodilnega partnerja. Vodja projekta mora v dogovorjenem roku, ki je odvisen od roka, ki ga LAS-u postavi zadevni organ, predložiti zahtevano dokumentacijo oz. pojasnila. Če zahtevek po dopolnitvi ni popoln, ga zadevni organ lahko zavrne. </a:t>
            </a:r>
          </a:p>
          <a:p>
            <a:endParaRPr lang="sl-SI" dirty="0">
              <a:solidFill>
                <a:srgbClr val="000000"/>
              </a:solidFill>
              <a:latin typeface="Calibri" panose="020F0502020204030204" pitchFamily="34" charset="0"/>
            </a:endParaRPr>
          </a:p>
          <a:p>
            <a:r>
              <a:rPr lang="sl-SI" sz="1800" b="0" i="0" u="none" strike="noStrike" baseline="0" dirty="0">
                <a:solidFill>
                  <a:srgbClr val="000000"/>
                </a:solidFill>
                <a:latin typeface="Calibri" panose="020F0502020204030204" pitchFamily="34" charset="0"/>
              </a:rPr>
              <a:t>Na podlagi popolnega zahtevka zadevni organ ustrezni del upravičenih stroškov nakaže na račun upravičenca. </a:t>
            </a:r>
          </a:p>
        </p:txBody>
      </p:sp>
    </p:spTree>
    <p:extLst>
      <p:ext uri="{BB962C8B-B14F-4D97-AF65-F5344CB8AC3E}">
        <p14:creationId xmlns:p14="http://schemas.microsoft.com/office/powerpoint/2010/main" val="67608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C815A-315B-9AA2-5C50-D71E451AF7CC}"/>
            </a:ext>
          </a:extLst>
        </p:cNvPr>
        <p:cNvGrpSpPr/>
        <p:nvPr/>
      </p:nvGrpSpPr>
      <p:grpSpPr>
        <a:xfrm>
          <a:off x="0" y="0"/>
          <a:ext cx="0" cy="0"/>
          <a:chOff x="0" y="0"/>
          <a:chExt cx="0" cy="0"/>
        </a:xfrm>
      </p:grpSpPr>
      <p:sp>
        <p:nvSpPr>
          <p:cNvPr id="11" name="Pravokotnik 10">
            <a:extLst>
              <a:ext uri="{FF2B5EF4-FFF2-40B4-BE49-F238E27FC236}">
                <a16:creationId xmlns:a16="http://schemas.microsoft.com/office/drawing/2014/main" id="{EA222508-1ECC-CC4F-90C2-DE8CB99B791D}"/>
              </a:ext>
            </a:extLst>
          </p:cNvPr>
          <p:cNvSpPr/>
          <p:nvPr/>
        </p:nvSpPr>
        <p:spPr>
          <a:xfrm>
            <a:off x="977153" y="1264555"/>
            <a:ext cx="10598665" cy="5243821"/>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a:extLst>
              <a:ext uri="{FF2B5EF4-FFF2-40B4-BE49-F238E27FC236}">
                <a16:creationId xmlns:a16="http://schemas.microsoft.com/office/drawing/2014/main" id="{1C02258B-8D27-1716-76C0-DE5CF0BB42FF}"/>
              </a:ext>
            </a:extLst>
          </p:cNvPr>
          <p:cNvSpPr>
            <a:spLocks noGrp="1"/>
          </p:cNvSpPr>
          <p:nvPr>
            <p:ph type="title"/>
          </p:nvPr>
        </p:nvSpPr>
        <p:spPr>
          <a:xfrm>
            <a:off x="1884713" y="624110"/>
            <a:ext cx="8911687" cy="1280890"/>
          </a:xfrm>
        </p:spPr>
        <p:txBody>
          <a:bodyPr/>
          <a:lstStyle/>
          <a:p>
            <a:r>
              <a:rPr lang="sl-SI" b="1">
                <a:solidFill>
                  <a:srgbClr val="6AB82E"/>
                </a:solidFill>
                <a:latin typeface="Calibri" panose="020F0502020204030204" pitchFamily="34" charset="0"/>
              </a:rPr>
              <a:t>PREGLED POSAMEZNIH DOKAZIL</a:t>
            </a:r>
            <a:endParaRPr lang="sl-SI"/>
          </a:p>
        </p:txBody>
      </p:sp>
      <p:pic>
        <p:nvPicPr>
          <p:cNvPr id="5" name="Picture 15">
            <a:extLst>
              <a:ext uri="{FF2B5EF4-FFF2-40B4-BE49-F238E27FC236}">
                <a16:creationId xmlns:a16="http://schemas.microsoft.com/office/drawing/2014/main" id="{117C8BB9-4129-AA16-663C-309DC24DE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3" y="0"/>
            <a:ext cx="633413" cy="7080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4" name="Rokopis 13">
                <a:extLst>
                  <a:ext uri="{FF2B5EF4-FFF2-40B4-BE49-F238E27FC236}">
                    <a16:creationId xmlns:a16="http://schemas.microsoft.com/office/drawing/2014/main" id="{48FEAE43-9829-40EF-6BE4-CFD4073CD427}"/>
                  </a:ext>
                </a:extLst>
              </p14:cNvPr>
              <p14:cNvContentPartPr/>
              <p14:nvPr/>
            </p14:nvContentPartPr>
            <p14:xfrm>
              <a:off x="4042821" y="4114179"/>
              <a:ext cx="278280" cy="720"/>
            </p14:xfrm>
          </p:contentPart>
        </mc:Choice>
        <mc:Fallback xmlns="">
          <p:pic>
            <p:nvPicPr>
              <p:cNvPr id="14" name="Rokopis 13">
                <a:extLst>
                  <a:ext uri="{FF2B5EF4-FFF2-40B4-BE49-F238E27FC236}">
                    <a16:creationId xmlns:a16="http://schemas.microsoft.com/office/drawing/2014/main" id="{48FEAE43-9829-40EF-6BE4-CFD4073CD427}"/>
                  </a:ext>
                </a:extLst>
              </p:cNvPr>
              <p:cNvPicPr/>
              <p:nvPr/>
            </p:nvPicPr>
            <p:blipFill>
              <a:blip r:embed="rId4"/>
              <a:stretch>
                <a:fillRect/>
              </a:stretch>
            </p:blipFill>
            <p:spPr>
              <a:xfrm>
                <a:off x="4006821" y="4042179"/>
                <a:ext cx="349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Rokopis 14">
                <a:extLst>
                  <a:ext uri="{FF2B5EF4-FFF2-40B4-BE49-F238E27FC236}">
                    <a16:creationId xmlns:a16="http://schemas.microsoft.com/office/drawing/2014/main" id="{8923B7F2-1E55-47AA-0DEC-068492BDD49D}"/>
                  </a:ext>
                </a:extLst>
              </p14:cNvPr>
              <p14:cNvContentPartPr/>
              <p14:nvPr/>
            </p14:nvContentPartPr>
            <p14:xfrm>
              <a:off x="9117021" y="4037139"/>
              <a:ext cx="353880" cy="52920"/>
            </p14:xfrm>
          </p:contentPart>
        </mc:Choice>
        <mc:Fallback xmlns="">
          <p:pic>
            <p:nvPicPr>
              <p:cNvPr id="15" name="Rokopis 14">
                <a:extLst>
                  <a:ext uri="{FF2B5EF4-FFF2-40B4-BE49-F238E27FC236}">
                    <a16:creationId xmlns:a16="http://schemas.microsoft.com/office/drawing/2014/main" id="{8923B7F2-1E55-47AA-0DEC-068492BDD49D}"/>
                  </a:ext>
                </a:extLst>
              </p:cNvPr>
              <p:cNvPicPr/>
              <p:nvPr/>
            </p:nvPicPr>
            <p:blipFill>
              <a:blip r:embed="rId6"/>
              <a:stretch>
                <a:fillRect/>
              </a:stretch>
            </p:blipFill>
            <p:spPr>
              <a:xfrm>
                <a:off x="9081058" y="4001139"/>
                <a:ext cx="425447" cy="124560"/>
              </a:xfrm>
              <a:prstGeom prst="rect">
                <a:avLst/>
              </a:prstGeom>
            </p:spPr>
          </p:pic>
        </mc:Fallback>
      </mc:AlternateContent>
      <p:sp>
        <p:nvSpPr>
          <p:cNvPr id="21" name="PoljeZBesedilom 20">
            <a:extLst>
              <a:ext uri="{FF2B5EF4-FFF2-40B4-BE49-F238E27FC236}">
                <a16:creationId xmlns:a16="http://schemas.microsoft.com/office/drawing/2014/main" id="{4F0C7BBB-0536-636D-5B32-BD588C538238}"/>
              </a:ext>
            </a:extLst>
          </p:cNvPr>
          <p:cNvSpPr txBox="1"/>
          <p:nvPr/>
        </p:nvSpPr>
        <p:spPr>
          <a:xfrm>
            <a:off x="1206696" y="1464144"/>
            <a:ext cx="10022541" cy="3785652"/>
          </a:xfrm>
          <a:prstGeom prst="rect">
            <a:avLst/>
          </a:prstGeom>
          <a:noFill/>
        </p:spPr>
        <p:txBody>
          <a:bodyPr wrap="square">
            <a:spAutoFit/>
          </a:bodyPr>
          <a:lstStyle/>
          <a:p>
            <a:r>
              <a:rPr lang="sl-SI" sz="1600" b="1" i="0" dirty="0">
                <a:solidFill>
                  <a:srgbClr val="000000"/>
                </a:solidFill>
                <a:effectLst/>
                <a:latin typeface="Arial" panose="020B0604020202020204" pitchFamily="34" charset="0"/>
                <a:cs typeface="Arial" panose="020B0604020202020204" pitchFamily="34" charset="0"/>
              </a:rPr>
              <a:t>Pri vlaganju zahtevkov bodite pozorni na prilaganje dokazil o izvedenih aktivnostih, saj le tako izkažete, da so bile aktivnosti resnično opravljene. </a:t>
            </a:r>
            <a:endParaRPr lang="sl-SI" sz="1600" b="1" dirty="0">
              <a:solidFill>
                <a:srgbClr val="000000"/>
              </a:solidFill>
              <a:latin typeface="Arial" panose="020B0604020202020204" pitchFamily="34" charset="0"/>
              <a:cs typeface="Arial" panose="020B0604020202020204" pitchFamily="34" charset="0"/>
            </a:endParaRPr>
          </a:p>
          <a:p>
            <a:pPr algn="l">
              <a:buNone/>
            </a:pPr>
            <a:endParaRPr lang="sl-SI" sz="1600" dirty="0">
              <a:solidFill>
                <a:srgbClr val="000000"/>
              </a:solidFill>
              <a:latin typeface="Arial" panose="020B0604020202020204" pitchFamily="34" charset="0"/>
              <a:cs typeface="Arial" panose="020B0604020202020204" pitchFamily="34" charset="0"/>
            </a:endParaRPr>
          </a:p>
          <a:p>
            <a:pPr algn="l">
              <a:buNone/>
            </a:pPr>
            <a:r>
              <a:rPr lang="sl-SI" sz="1600" b="0" i="0" dirty="0">
                <a:solidFill>
                  <a:srgbClr val="000000"/>
                </a:solidFill>
                <a:effectLst/>
                <a:latin typeface="Arial" panose="020B0604020202020204" pitchFamily="34" charset="0"/>
                <a:cs typeface="Arial" panose="020B0604020202020204" pitchFamily="34" charset="0"/>
              </a:rPr>
              <a:t>Na primer:</a:t>
            </a:r>
            <a:endParaRPr lang="sl-SI" sz="1600" dirty="0">
              <a:solidFill>
                <a:srgbClr val="000000"/>
              </a:solidFill>
              <a:latin typeface="Arial" panose="020B0604020202020204" pitchFamily="34" charset="0"/>
              <a:cs typeface="Arial" panose="020B0604020202020204" pitchFamily="34" charset="0"/>
            </a:endParaRPr>
          </a:p>
          <a:p>
            <a:pPr algn="l">
              <a:buNone/>
            </a:pPr>
            <a:endParaRPr lang="sl-SI" sz="1600" b="0" i="0" dirty="0">
              <a:solidFill>
                <a:srgbClr val="000000"/>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sl-SI" sz="1600" b="1" i="0" dirty="0">
                <a:solidFill>
                  <a:srgbClr val="000000"/>
                </a:solidFill>
                <a:effectLst/>
                <a:latin typeface="Arial" panose="020B0604020202020204" pitchFamily="34" charset="0"/>
                <a:cs typeface="Arial" panose="020B0604020202020204" pitchFamily="34" charset="0"/>
              </a:rPr>
              <a:t>Pri udeležbi na predavanjih, izobraževanjih, delavnicah... </a:t>
            </a:r>
            <a:r>
              <a:rPr lang="sl-SI" sz="1600" b="0" i="0" dirty="0">
                <a:solidFill>
                  <a:srgbClr val="000000"/>
                </a:solidFill>
                <a:effectLst/>
                <a:latin typeface="Arial" panose="020B0604020202020204" pitchFamily="34" charset="0"/>
                <a:cs typeface="Arial" panose="020B0604020202020204" pitchFamily="34" charset="0"/>
              </a:rPr>
              <a:t>se morate kot udeleženec vpisati na listo prisotnih ter nam kopijo seznama udeležencev priložiti kot dokazilo. </a:t>
            </a:r>
            <a:br>
              <a:rPr lang="sl-SI" sz="1600" b="0" i="0" dirty="0">
                <a:solidFill>
                  <a:srgbClr val="000000"/>
                </a:solidFill>
                <a:effectLst/>
                <a:latin typeface="Arial" panose="020B0604020202020204" pitchFamily="34" charset="0"/>
                <a:cs typeface="Arial" panose="020B0604020202020204" pitchFamily="34" charset="0"/>
              </a:rPr>
            </a:br>
            <a:endParaRPr lang="sl-SI" sz="1600" b="0" i="0" dirty="0">
              <a:solidFill>
                <a:srgbClr val="000000"/>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sl-SI" sz="1600" b="1" i="0" dirty="0">
                <a:solidFill>
                  <a:srgbClr val="000000"/>
                </a:solidFill>
                <a:effectLst/>
                <a:latin typeface="Arial" panose="020B0604020202020204" pitchFamily="34" charset="0"/>
                <a:cs typeface="Arial" panose="020B0604020202020204" pitchFamily="34" charset="0"/>
              </a:rPr>
              <a:t>Če ste organizator oz. predavatelj</a:t>
            </a:r>
            <a:r>
              <a:rPr lang="sl-SI" sz="1600" b="0" i="0" dirty="0">
                <a:solidFill>
                  <a:srgbClr val="000000"/>
                </a:solidFill>
                <a:effectLst/>
                <a:latin typeface="Arial" panose="020B0604020202020204" pitchFamily="34" charset="0"/>
                <a:cs typeface="Arial" panose="020B0604020202020204" pitchFamily="34" charset="0"/>
              </a:rPr>
              <a:t> naj bo z liste prisotnosti razvidno, katere osebe na delavnici sodelujejo kot organizatorji in predavatelji ter kakšne zadolžitve imajo pri tem. Če boste v zahtevku uveljavljali udeležbo na dogodku, dokazil pa ne boste priložili, vam udeležbe ne bomo mogli priznati.</a:t>
            </a:r>
          </a:p>
          <a:p>
            <a:pPr marL="285750" indent="-285750" algn="l">
              <a:buFont typeface="Arial" panose="020B0604020202020204" pitchFamily="34" charset="0"/>
              <a:buChar char="•"/>
            </a:pPr>
            <a:endParaRPr lang="sl-SI" sz="1600" b="0" i="0" dirty="0">
              <a:solidFill>
                <a:srgbClr val="000000"/>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sl-SI" sz="1600" b="1" i="0" dirty="0">
                <a:solidFill>
                  <a:srgbClr val="000000"/>
                </a:solidFill>
                <a:effectLst/>
                <a:latin typeface="Arial" panose="020B0604020202020204" pitchFamily="34" charset="0"/>
                <a:cs typeface="Arial" panose="020B0604020202020204" pitchFamily="34" charset="0"/>
              </a:rPr>
              <a:t>V primeru sestankov ali telefonskega svetovanja </a:t>
            </a:r>
            <a:r>
              <a:rPr lang="sl-SI" sz="1600" b="0" i="0" dirty="0">
                <a:solidFill>
                  <a:srgbClr val="000000"/>
                </a:solidFill>
                <a:effectLst/>
                <a:latin typeface="Arial" panose="020B0604020202020204" pitchFamily="34" charset="0"/>
                <a:cs typeface="Arial" panose="020B0604020202020204" pitchFamily="34" charset="0"/>
              </a:rPr>
              <a:t>zahtevku priložite zapisnik ali drug zapis o razgovoru (npr. kdo, s kom, kdaj, kje, o čem… ste se pogovarjali in kaj ste se dogovorili).</a:t>
            </a:r>
          </a:p>
          <a:p>
            <a:endParaRPr lang="sl-SI" sz="1600" dirty="0">
              <a:solidFill>
                <a:srgbClr val="000000"/>
              </a:solidFill>
              <a:latin typeface="Arial" panose="020B0604020202020204" pitchFamily="34" charset="0"/>
              <a:cs typeface="Arial" panose="020B0604020202020204" pitchFamily="34" charset="0"/>
            </a:endParaRPr>
          </a:p>
        </p:txBody>
      </p:sp>
      <p:pic>
        <p:nvPicPr>
          <p:cNvPr id="22" name="Slika 21">
            <a:extLst>
              <a:ext uri="{FF2B5EF4-FFF2-40B4-BE49-F238E27FC236}">
                <a16:creationId xmlns:a16="http://schemas.microsoft.com/office/drawing/2014/main" id="{17E0517E-53B9-D55E-1641-75C6C8F0240E}"/>
              </a:ext>
            </a:extLst>
          </p:cNvPr>
          <p:cNvPicPr>
            <a:picLocks noChangeAspect="1"/>
          </p:cNvPicPr>
          <p:nvPr/>
        </p:nvPicPr>
        <p:blipFill>
          <a:blip r:embed="rId7"/>
          <a:stretch>
            <a:fillRect/>
          </a:stretch>
        </p:blipFill>
        <p:spPr>
          <a:xfrm>
            <a:off x="6686608" y="5249796"/>
            <a:ext cx="4715920" cy="1143189"/>
          </a:xfrm>
          <a:prstGeom prst="rect">
            <a:avLst/>
          </a:prstGeom>
          <a:ln w="28575">
            <a:solidFill>
              <a:srgbClr val="FF0000"/>
            </a:solidFill>
          </a:ln>
        </p:spPr>
      </p:pic>
    </p:spTree>
    <p:extLst>
      <p:ext uri="{BB962C8B-B14F-4D97-AF65-F5344CB8AC3E}">
        <p14:creationId xmlns:p14="http://schemas.microsoft.com/office/powerpoint/2010/main" val="2557083151"/>
      </p:ext>
    </p:extLst>
  </p:cSld>
  <p:clrMapOvr>
    <a:masterClrMapping/>
  </p:clrMapOvr>
</p:sld>
</file>

<file path=ppt/theme/theme1.xml><?xml version="1.0" encoding="utf-8"?>
<a:theme xmlns:a="http://schemas.openxmlformats.org/drawingml/2006/main" name="Šelest">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TotalTime>
  <Words>2466</Words>
  <Application>Microsoft Office PowerPoint</Application>
  <PresentationFormat>Širokozaslonsko</PresentationFormat>
  <Paragraphs>118</Paragraphs>
  <Slides>23</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23</vt:i4>
      </vt:variant>
    </vt:vector>
  </HeadingPairs>
  <TitlesOfParts>
    <vt:vector size="29" baseType="lpstr">
      <vt:lpstr>Arial</vt:lpstr>
      <vt:lpstr>Arial Black</vt:lpstr>
      <vt:lpstr>Calibri</vt:lpstr>
      <vt:lpstr>Century Gothic</vt:lpstr>
      <vt:lpstr>Wingdings 3</vt:lpstr>
      <vt:lpstr>Šelest</vt:lpstr>
      <vt:lpstr>VODENJE IN IZVEDBA PROJEKTOV IZ SLR</vt:lpstr>
      <vt:lpstr>OBLIKE PROJEKTOV  </vt:lpstr>
      <vt:lpstr>PowerPointova predstavitev</vt:lpstr>
      <vt:lpstr>UPRAVIČENI STROŠKI</vt:lpstr>
      <vt:lpstr>NEUPRAVIČENI STROŠKI</vt:lpstr>
      <vt:lpstr>PowerPointova predstavitev</vt:lpstr>
      <vt:lpstr>PRED VLOŽITVIJO ZAHTEVKA JE POTREBNO…</vt:lpstr>
      <vt:lpstr>VLOŽITEV ZAHTEVKA</vt:lpstr>
      <vt:lpstr>PREGLED POSAMEZNIH DOKAZIL</vt:lpstr>
      <vt:lpstr>PREGLED POSAMEZNIH DOKAZIL – neinvesticijski </vt:lpstr>
      <vt:lpstr>PREGLED POSAMEZNIH DOKAZIL</vt:lpstr>
      <vt:lpstr>PREGLED POSAMEZNIH DOKAZIL – investicijski </vt:lpstr>
      <vt:lpstr>PREGLED POSAMEZNIH DOKAZIL</vt:lpstr>
      <vt:lpstr>PREGLED POSAMEZNIH DOKAZIL</vt:lpstr>
      <vt:lpstr>FINANČNO UPRAVLJANJE PROJEKTA </vt:lpstr>
      <vt:lpstr>SPREMEMBA PROJEKTA </vt:lpstr>
      <vt:lpstr>SPREMEMBA PROJEKTA </vt:lpstr>
      <vt:lpstr>SPREMEMBA PROJEKTA </vt:lpstr>
      <vt:lpstr>DRUGE OBVEZNOSTI UPRAVIČENCA DO PODPORE</vt:lpstr>
      <vt:lpstr>DRUGE OBVEZNOSTI UPRAVIČENCA DO PODPORE</vt:lpstr>
      <vt:lpstr>SANKCIJE ZARADI NEIZPOLNJEVANJA OBVEZNOSTI </vt:lpstr>
      <vt:lpstr>PREDPLAČILA</vt:lpstr>
      <vt:lpstr>Hvala za vašo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MED SNEŽNIKOM IN NANOSOM</dc:title>
  <dc:creator>Aleš Zidar</dc:creator>
  <cp:lastModifiedBy>Aleš Zidar</cp:lastModifiedBy>
  <cp:revision>1</cp:revision>
  <dcterms:created xsi:type="dcterms:W3CDTF">2019-03-03T19:06:46Z</dcterms:created>
  <dcterms:modified xsi:type="dcterms:W3CDTF">2025-07-09T07:45:10Z</dcterms:modified>
</cp:coreProperties>
</file>