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311" r:id="rId4"/>
    <p:sldId id="260" r:id="rId5"/>
    <p:sldId id="303" r:id="rId6"/>
    <p:sldId id="304" r:id="rId7"/>
    <p:sldId id="305" r:id="rId8"/>
    <p:sldId id="306" r:id="rId9"/>
    <p:sldId id="312" r:id="rId10"/>
    <p:sldId id="314" r:id="rId11"/>
    <p:sldId id="317" r:id="rId12"/>
    <p:sldId id="318" r:id="rId13"/>
    <p:sldId id="307" r:id="rId14"/>
    <p:sldId id="308" r:id="rId15"/>
    <p:sldId id="313" r:id="rId16"/>
    <p:sldId id="309" r:id="rId17"/>
    <p:sldId id="30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31F"/>
    <a:srgbClr val="FF9900"/>
    <a:srgbClr val="AF6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Zidar" userId="ac5213e05132806a" providerId="LiveId" clId="{7B7513B2-8168-4131-8E72-D0D7EC41C828}"/>
    <pc:docChg chg="custSel addSld modSld">
      <pc:chgData name="Aleš Zidar" userId="ac5213e05132806a" providerId="LiveId" clId="{7B7513B2-8168-4131-8E72-D0D7EC41C828}" dt="2025-06-17T12:00:46.413" v="25" actId="14100"/>
      <pc:docMkLst>
        <pc:docMk/>
      </pc:docMkLst>
      <pc:sldChg chg="modSp mod">
        <pc:chgData name="Aleš Zidar" userId="ac5213e05132806a" providerId="LiveId" clId="{7B7513B2-8168-4131-8E72-D0D7EC41C828}" dt="2025-06-16T14:20:35.534" v="3" actId="20577"/>
        <pc:sldMkLst>
          <pc:docMk/>
          <pc:sldMk cId="3840880320" sldId="256"/>
        </pc:sldMkLst>
        <pc:spChg chg="mod">
          <ac:chgData name="Aleš Zidar" userId="ac5213e05132806a" providerId="LiveId" clId="{7B7513B2-8168-4131-8E72-D0D7EC41C828}" dt="2025-06-16T14:20:35.534" v="3" actId="20577"/>
          <ac:spMkLst>
            <pc:docMk/>
            <pc:sldMk cId="3840880320" sldId="256"/>
            <ac:spMk id="3" creationId="{5DA4669A-8ECE-475F-A72F-D4E8C7D7D516}"/>
          </ac:spMkLst>
        </pc:spChg>
      </pc:sldChg>
      <pc:sldChg chg="delSp modSp mod">
        <pc:chgData name="Aleš Zidar" userId="ac5213e05132806a" providerId="LiveId" clId="{7B7513B2-8168-4131-8E72-D0D7EC41C828}" dt="2025-06-17T12:00:03.668" v="13" actId="14100"/>
        <pc:sldMkLst>
          <pc:docMk/>
          <pc:sldMk cId="1665108907" sldId="314"/>
        </pc:sldMkLst>
        <pc:picChg chg="mod">
          <ac:chgData name="Aleš Zidar" userId="ac5213e05132806a" providerId="LiveId" clId="{7B7513B2-8168-4131-8E72-D0D7EC41C828}" dt="2025-06-17T12:00:03.668" v="13" actId="14100"/>
          <ac:picMkLst>
            <pc:docMk/>
            <pc:sldMk cId="1665108907" sldId="314"/>
            <ac:picMk id="8" creationId="{142CC84A-43D4-67A1-73A3-CA90637E8189}"/>
          </ac:picMkLst>
        </pc:picChg>
      </pc:sldChg>
      <pc:sldChg chg="delSp add mod">
        <pc:chgData name="Aleš Zidar" userId="ac5213e05132806a" providerId="LiveId" clId="{7B7513B2-8168-4131-8E72-D0D7EC41C828}" dt="2025-06-17T12:00:23.173" v="17" actId="478"/>
        <pc:sldMkLst>
          <pc:docMk/>
          <pc:sldMk cId="78462264" sldId="315"/>
        </pc:sldMkLst>
      </pc:sldChg>
      <pc:sldChg chg="delSp modSp add mod">
        <pc:chgData name="Aleš Zidar" userId="ac5213e05132806a" providerId="LiveId" clId="{7B7513B2-8168-4131-8E72-D0D7EC41C828}" dt="2025-06-17T12:00:46.413" v="25" actId="14100"/>
        <pc:sldMkLst>
          <pc:docMk/>
          <pc:sldMk cId="3245524877" sldId="316"/>
        </pc:sldMkLst>
      </pc:sldChg>
    </pc:docChg>
  </pc:docChgLst>
  <pc:docChgLst>
    <pc:chgData name="Aleš Zidar" userId="ac5213e05132806a" providerId="LiveId" clId="{342C4100-4820-4FBD-84AE-CEAF7D088FB0}"/>
    <pc:docChg chg="undo custSel addSld delSld modSld">
      <pc:chgData name="Aleš Zidar" userId="ac5213e05132806a" providerId="LiveId" clId="{342C4100-4820-4FBD-84AE-CEAF7D088FB0}" dt="2025-06-17T12:29:15.686" v="136" actId="47"/>
      <pc:docMkLst>
        <pc:docMk/>
      </pc:docMkLst>
      <pc:sldChg chg="addSp delSp modSp mod">
        <pc:chgData name="Aleš Zidar" userId="ac5213e05132806a" providerId="LiveId" clId="{342C4100-4820-4FBD-84AE-CEAF7D088FB0}" dt="2025-06-17T12:18:10.728" v="11" actId="1076"/>
        <pc:sldMkLst>
          <pc:docMk/>
          <pc:sldMk cId="1665108907" sldId="314"/>
        </pc:sldMkLst>
        <pc:grpChg chg="add mod">
          <ac:chgData name="Aleš Zidar" userId="ac5213e05132806a" providerId="LiveId" clId="{342C4100-4820-4FBD-84AE-CEAF7D088FB0}" dt="2025-06-17T12:18:10.728" v="11" actId="1076"/>
          <ac:grpSpMkLst>
            <pc:docMk/>
            <pc:sldMk cId="1665108907" sldId="314"/>
            <ac:grpSpMk id="2" creationId="{A2BE22F9-87CF-1D34-EC4A-218E888C20C4}"/>
          </ac:grpSpMkLst>
        </pc:grpChg>
        <pc:picChg chg="mod">
          <ac:chgData name="Aleš Zidar" userId="ac5213e05132806a" providerId="LiveId" clId="{342C4100-4820-4FBD-84AE-CEAF7D088FB0}" dt="2025-06-17T12:17:55.698" v="8" actId="164"/>
          <ac:picMkLst>
            <pc:docMk/>
            <pc:sldMk cId="1665108907" sldId="314"/>
            <ac:picMk id="8" creationId="{142CC84A-43D4-67A1-73A3-CA90637E8189}"/>
          </ac:picMkLst>
        </pc:picChg>
        <pc:picChg chg="mod">
          <ac:chgData name="Aleš Zidar" userId="ac5213e05132806a" providerId="LiveId" clId="{342C4100-4820-4FBD-84AE-CEAF7D088FB0}" dt="2025-06-17T12:17:55.698" v="8" actId="164"/>
          <ac:picMkLst>
            <pc:docMk/>
            <pc:sldMk cId="1665108907" sldId="314"/>
            <ac:picMk id="14" creationId="{E5026A48-F933-1CA9-F5CA-EC035A80886C}"/>
          </ac:picMkLst>
        </pc:picChg>
        <pc:picChg chg="mod">
          <ac:chgData name="Aleš Zidar" userId="ac5213e05132806a" providerId="LiveId" clId="{342C4100-4820-4FBD-84AE-CEAF7D088FB0}" dt="2025-06-17T12:17:55.698" v="8" actId="164"/>
          <ac:picMkLst>
            <pc:docMk/>
            <pc:sldMk cId="1665108907" sldId="314"/>
            <ac:picMk id="15" creationId="{C6F1B230-4569-2E6E-23A2-8A359D9A7839}"/>
          </ac:picMkLst>
        </pc:picChg>
        <pc:picChg chg="mod">
          <ac:chgData name="Aleš Zidar" userId="ac5213e05132806a" providerId="LiveId" clId="{342C4100-4820-4FBD-84AE-CEAF7D088FB0}" dt="2025-06-17T12:17:55.698" v="8" actId="164"/>
          <ac:picMkLst>
            <pc:docMk/>
            <pc:sldMk cId="1665108907" sldId="314"/>
            <ac:picMk id="16" creationId="{AC587CE0-2032-36CB-11CA-7EF817F06136}"/>
          </ac:picMkLst>
        </pc:picChg>
        <pc:picChg chg="mod">
          <ac:chgData name="Aleš Zidar" userId="ac5213e05132806a" providerId="LiveId" clId="{342C4100-4820-4FBD-84AE-CEAF7D088FB0}" dt="2025-06-17T12:17:55.698" v="8" actId="164"/>
          <ac:picMkLst>
            <pc:docMk/>
            <pc:sldMk cId="1665108907" sldId="314"/>
            <ac:picMk id="20" creationId="{02F534B3-2D8E-5817-236F-8C5839AB2092}"/>
          </ac:picMkLst>
        </pc:picChg>
      </pc:sldChg>
      <pc:sldChg chg="del">
        <pc:chgData name="Aleš Zidar" userId="ac5213e05132806a" providerId="LiveId" clId="{342C4100-4820-4FBD-84AE-CEAF7D088FB0}" dt="2025-06-17T12:29:05.591" v="135" actId="47"/>
        <pc:sldMkLst>
          <pc:docMk/>
          <pc:sldMk cId="78462264" sldId="315"/>
        </pc:sldMkLst>
      </pc:sldChg>
      <pc:sldChg chg="addSp delSp modSp add mod">
        <pc:chgData name="Aleš Zidar" userId="ac5213e05132806a" providerId="LiveId" clId="{342C4100-4820-4FBD-84AE-CEAF7D088FB0}" dt="2025-06-17T12:19:02.003" v="21" actId="1076"/>
        <pc:sldMkLst>
          <pc:docMk/>
          <pc:sldMk cId="2574930893" sldId="315"/>
        </pc:sldMkLst>
      </pc:sldChg>
      <pc:sldChg chg="del">
        <pc:chgData name="Aleš Zidar" userId="ac5213e05132806a" providerId="LiveId" clId="{342C4100-4820-4FBD-84AE-CEAF7D088FB0}" dt="2025-06-17T12:29:15.686" v="136" actId="47"/>
        <pc:sldMkLst>
          <pc:docMk/>
          <pc:sldMk cId="3245524877" sldId="316"/>
        </pc:sldMkLst>
      </pc:sldChg>
      <pc:sldChg chg="addSp delSp modSp add mod">
        <pc:chgData name="Aleš Zidar" userId="ac5213e05132806a" providerId="LiveId" clId="{342C4100-4820-4FBD-84AE-CEAF7D088FB0}" dt="2025-06-17T12:27:46.309" v="134" actId="404"/>
        <pc:sldMkLst>
          <pc:docMk/>
          <pc:sldMk cId="4191322713" sldId="316"/>
        </pc:sldMkLst>
      </pc:sldChg>
    </pc:docChg>
  </pc:docChgLst>
  <pc:docChgLst>
    <pc:chgData name="Aleš Zidar" userId="ac5213e05132806a" providerId="LiveId" clId="{A79EC6E7-B495-46D9-9088-31B884E8402E}"/>
    <pc:docChg chg="undo custSel addSld delSld modSld">
      <pc:chgData name="Aleš Zidar" userId="ac5213e05132806a" providerId="LiveId" clId="{A79EC6E7-B495-46D9-9088-31B884E8402E}" dt="2025-06-12T13:57:27.637" v="623" actId="14100"/>
      <pc:docMkLst>
        <pc:docMk/>
      </pc:docMkLst>
      <pc:sldChg chg="modSp mod">
        <pc:chgData name="Aleš Zidar" userId="ac5213e05132806a" providerId="LiveId" clId="{A79EC6E7-B495-46D9-9088-31B884E8402E}" dt="2025-06-12T09:07:35.200" v="132" actId="1076"/>
        <pc:sldMkLst>
          <pc:docMk/>
          <pc:sldMk cId="1014315286" sldId="260"/>
        </pc:sldMkLst>
        <pc:picChg chg="mod">
          <ac:chgData name="Aleš Zidar" userId="ac5213e05132806a" providerId="LiveId" clId="{A79EC6E7-B495-46D9-9088-31B884E8402E}" dt="2025-06-12T09:07:35.200" v="132" actId="1076"/>
          <ac:picMkLst>
            <pc:docMk/>
            <pc:sldMk cId="1014315286" sldId="260"/>
            <ac:picMk id="6" creationId="{988D11D0-0EDA-2C8F-C323-617B04BB0C28}"/>
          </ac:picMkLst>
        </pc:picChg>
      </pc:sldChg>
      <pc:sldChg chg="addSp modSp mod">
        <pc:chgData name="Aleš Zidar" userId="ac5213e05132806a" providerId="LiveId" clId="{A79EC6E7-B495-46D9-9088-31B884E8402E}" dt="2025-06-12T08:26:51.442" v="23" actId="1076"/>
        <pc:sldMkLst>
          <pc:docMk/>
          <pc:sldMk cId="1071727174" sldId="285"/>
        </pc:sldMkLst>
        <pc:spChg chg="add mod">
          <ac:chgData name="Aleš Zidar" userId="ac5213e05132806a" providerId="LiveId" clId="{A79EC6E7-B495-46D9-9088-31B884E8402E}" dt="2025-06-12T08:26:51.442" v="23" actId="1076"/>
          <ac:spMkLst>
            <pc:docMk/>
            <pc:sldMk cId="1071727174" sldId="285"/>
            <ac:spMk id="6" creationId="{8AFB0D31-6CA1-ACBE-5CAA-EF1EE9A7DD25}"/>
          </ac:spMkLst>
        </pc:spChg>
        <pc:picChg chg="mod ord">
          <ac:chgData name="Aleš Zidar" userId="ac5213e05132806a" providerId="LiveId" clId="{A79EC6E7-B495-46D9-9088-31B884E8402E}" dt="2025-06-12T08:26:40.837" v="22" actId="1076"/>
          <ac:picMkLst>
            <pc:docMk/>
            <pc:sldMk cId="1071727174" sldId="285"/>
            <ac:picMk id="5" creationId="{1927BF01-2254-561C-4280-DD5656863BEA}"/>
          </ac:picMkLst>
        </pc:picChg>
      </pc:sldChg>
      <pc:sldChg chg="addSp modSp mod">
        <pc:chgData name="Aleš Zidar" userId="ac5213e05132806a" providerId="LiveId" clId="{A79EC6E7-B495-46D9-9088-31B884E8402E}" dt="2025-06-12T10:33:44.647" v="528" actId="14100"/>
        <pc:sldMkLst>
          <pc:docMk/>
          <pc:sldMk cId="3924964431" sldId="301"/>
        </pc:sldMkLst>
        <pc:spChg chg="add mod">
          <ac:chgData name="Aleš Zidar" userId="ac5213e05132806a" providerId="LiveId" clId="{A79EC6E7-B495-46D9-9088-31B884E8402E}" dt="2025-06-12T10:33:44.647" v="528" actId="14100"/>
          <ac:spMkLst>
            <pc:docMk/>
            <pc:sldMk cId="3924964431" sldId="301"/>
            <ac:spMk id="5" creationId="{0BEC2695-B3B3-4193-C093-647C332FC0B1}"/>
          </ac:spMkLst>
        </pc:spChg>
      </pc:sldChg>
      <pc:sldChg chg="del">
        <pc:chgData name="Aleš Zidar" userId="ac5213e05132806a" providerId="LiveId" clId="{A79EC6E7-B495-46D9-9088-31B884E8402E}" dt="2025-06-12T09:08:07.619" v="133" actId="47"/>
        <pc:sldMkLst>
          <pc:docMk/>
          <pc:sldMk cId="54331467" sldId="302"/>
        </pc:sldMkLst>
      </pc:sldChg>
      <pc:sldChg chg="addSp modSp mod">
        <pc:chgData name="Aleš Zidar" userId="ac5213e05132806a" providerId="LiveId" clId="{A79EC6E7-B495-46D9-9088-31B884E8402E}" dt="2025-06-12T09:10:06.934" v="139" actId="1582"/>
        <pc:sldMkLst>
          <pc:docMk/>
          <pc:sldMk cId="1341659955" sldId="303"/>
        </pc:sldMkLst>
        <pc:spChg chg="add mod">
          <ac:chgData name="Aleš Zidar" userId="ac5213e05132806a" providerId="LiveId" clId="{A79EC6E7-B495-46D9-9088-31B884E8402E}" dt="2025-06-12T09:10:06.934" v="139" actId="1582"/>
          <ac:spMkLst>
            <pc:docMk/>
            <pc:sldMk cId="1341659955" sldId="303"/>
            <ac:spMk id="6" creationId="{52AAA26F-AA51-09C4-E0BE-F4DF4109A22E}"/>
          </ac:spMkLst>
        </pc:spChg>
        <pc:picChg chg="mod">
          <ac:chgData name="Aleš Zidar" userId="ac5213e05132806a" providerId="LiveId" clId="{A79EC6E7-B495-46D9-9088-31B884E8402E}" dt="2025-06-12T09:08:40.455" v="135" actId="1076"/>
          <ac:picMkLst>
            <pc:docMk/>
            <pc:sldMk cId="1341659955" sldId="303"/>
            <ac:picMk id="3" creationId="{2CC1D6EA-9796-D839-6092-5C091AA22D56}"/>
          </ac:picMkLst>
        </pc:picChg>
      </pc:sldChg>
      <pc:sldChg chg="modSp mod">
        <pc:chgData name="Aleš Zidar" userId="ac5213e05132806a" providerId="LiveId" clId="{A79EC6E7-B495-46D9-9088-31B884E8402E}" dt="2025-06-12T09:10:30.740" v="142" actId="1076"/>
        <pc:sldMkLst>
          <pc:docMk/>
          <pc:sldMk cId="4118161488" sldId="304"/>
        </pc:sldMkLst>
        <pc:picChg chg="mod">
          <ac:chgData name="Aleš Zidar" userId="ac5213e05132806a" providerId="LiveId" clId="{A79EC6E7-B495-46D9-9088-31B884E8402E}" dt="2025-06-12T09:10:30.740" v="142" actId="1076"/>
          <ac:picMkLst>
            <pc:docMk/>
            <pc:sldMk cId="4118161488" sldId="304"/>
            <ac:picMk id="3" creationId="{8FE1E64E-DB6F-A2A8-DDAC-5835CF6F8422}"/>
          </ac:picMkLst>
        </pc:picChg>
      </pc:sldChg>
      <pc:sldChg chg="addSp modSp mod">
        <pc:chgData name="Aleš Zidar" userId="ac5213e05132806a" providerId="LiveId" clId="{A79EC6E7-B495-46D9-9088-31B884E8402E}" dt="2025-06-12T09:35:01.785" v="452" actId="20577"/>
        <pc:sldMkLst>
          <pc:docMk/>
          <pc:sldMk cId="2783575286" sldId="305"/>
        </pc:sldMkLst>
        <pc:spChg chg="add mod">
          <ac:chgData name="Aleš Zidar" userId="ac5213e05132806a" providerId="LiveId" clId="{A79EC6E7-B495-46D9-9088-31B884E8402E}" dt="2025-06-12T09:35:01.785" v="452" actId="20577"/>
          <ac:spMkLst>
            <pc:docMk/>
            <pc:sldMk cId="2783575286" sldId="305"/>
            <ac:spMk id="3" creationId="{74CCC695-F8FB-DC6E-AE50-4A156654071A}"/>
          </ac:spMkLst>
        </pc:spChg>
        <pc:picChg chg="mod">
          <ac:chgData name="Aleš Zidar" userId="ac5213e05132806a" providerId="LiveId" clId="{A79EC6E7-B495-46D9-9088-31B884E8402E}" dt="2025-06-12T09:32:24.775" v="398" actId="14100"/>
          <ac:picMkLst>
            <pc:docMk/>
            <pc:sldMk cId="2783575286" sldId="305"/>
            <ac:picMk id="6" creationId="{E184C778-CA43-FFB1-A694-894ABE47AC08}"/>
          </ac:picMkLst>
        </pc:picChg>
        <pc:picChg chg="add mod">
          <ac:chgData name="Aleš Zidar" userId="ac5213e05132806a" providerId="LiveId" clId="{A79EC6E7-B495-46D9-9088-31B884E8402E}" dt="2025-06-12T09:32:46.977" v="402" actId="14100"/>
          <ac:picMkLst>
            <pc:docMk/>
            <pc:sldMk cId="2783575286" sldId="305"/>
            <ac:picMk id="2052" creationId="{C3DC7609-9803-6BBB-C4ED-8731EA3D3CE7}"/>
          </ac:picMkLst>
        </pc:picChg>
      </pc:sldChg>
      <pc:sldChg chg="addSp modSp mod">
        <pc:chgData name="Aleš Zidar" userId="ac5213e05132806a" providerId="LiveId" clId="{A79EC6E7-B495-46D9-9088-31B884E8402E}" dt="2025-06-12T09:35:46.199" v="455" actId="2711"/>
        <pc:sldMkLst>
          <pc:docMk/>
          <pc:sldMk cId="4155058521" sldId="306"/>
        </pc:sldMkLst>
        <pc:spChg chg="add mod">
          <ac:chgData name="Aleš Zidar" userId="ac5213e05132806a" providerId="LiveId" clId="{A79EC6E7-B495-46D9-9088-31B884E8402E}" dt="2025-06-12T09:35:18.844" v="453" actId="2711"/>
          <ac:spMkLst>
            <pc:docMk/>
            <pc:sldMk cId="4155058521" sldId="306"/>
            <ac:spMk id="6" creationId="{5FED57AE-F0A1-73E1-EFE7-00350DA26ECC}"/>
          </ac:spMkLst>
        </pc:spChg>
        <pc:spChg chg="add mod">
          <ac:chgData name="Aleš Zidar" userId="ac5213e05132806a" providerId="LiveId" clId="{A79EC6E7-B495-46D9-9088-31B884E8402E}" dt="2025-06-12T09:35:46.199" v="455" actId="2711"/>
          <ac:spMkLst>
            <pc:docMk/>
            <pc:sldMk cId="4155058521" sldId="306"/>
            <ac:spMk id="7" creationId="{BDEBAB6D-E854-C523-F5D4-B4DC65D008BC}"/>
          </ac:spMkLst>
        </pc:spChg>
      </pc:sldChg>
      <pc:sldChg chg="addSp modSp mod">
        <pc:chgData name="Aleš Zidar" userId="ac5213e05132806a" providerId="LiveId" clId="{A79EC6E7-B495-46D9-9088-31B884E8402E}" dt="2025-06-12T09:15:42.905" v="308" actId="1076"/>
        <pc:sldMkLst>
          <pc:docMk/>
          <pc:sldMk cId="1772523740" sldId="307"/>
        </pc:sldMkLst>
        <pc:spChg chg="add mod">
          <ac:chgData name="Aleš Zidar" userId="ac5213e05132806a" providerId="LiveId" clId="{A79EC6E7-B495-46D9-9088-31B884E8402E}" dt="2025-06-12T09:15:42.905" v="308" actId="1076"/>
          <ac:spMkLst>
            <pc:docMk/>
            <pc:sldMk cId="1772523740" sldId="307"/>
            <ac:spMk id="3" creationId="{56534FE8-E4A9-D915-D693-8D52BA14E311}"/>
          </ac:spMkLst>
        </pc:spChg>
      </pc:sldChg>
      <pc:sldChg chg="addSp delSp modSp add del mod">
        <pc:chgData name="Aleš Zidar" userId="ac5213e05132806a" providerId="LiveId" clId="{A79EC6E7-B495-46D9-9088-31B884E8402E}" dt="2025-06-12T13:48:03.465" v="548" actId="14100"/>
        <pc:sldMkLst>
          <pc:docMk/>
          <pc:sldMk cId="549253756" sldId="308"/>
        </pc:sldMkLst>
        <pc:spChg chg="add del">
          <ac:chgData name="Aleš Zidar" userId="ac5213e05132806a" providerId="LiveId" clId="{A79EC6E7-B495-46D9-9088-31B884E8402E}" dt="2025-06-12T13:48:03.014" v="547" actId="22"/>
          <ac:spMkLst>
            <pc:docMk/>
            <pc:sldMk cId="549253756" sldId="308"/>
            <ac:spMk id="4" creationId="{F8558973-2BF0-4EA8-25E0-D4EC3A46FB25}"/>
          </ac:spMkLst>
        </pc:spChg>
        <pc:spChg chg="add mod">
          <ac:chgData name="Aleš Zidar" userId="ac5213e05132806a" providerId="LiveId" clId="{A79EC6E7-B495-46D9-9088-31B884E8402E}" dt="2025-06-12T13:48:00.456" v="541" actId="1076"/>
          <ac:spMkLst>
            <pc:docMk/>
            <pc:sldMk cId="549253756" sldId="308"/>
            <ac:spMk id="7" creationId="{7BA013EA-4AEA-AB2B-204A-EA4523BAB8F0}"/>
          </ac:spMkLst>
        </pc:spChg>
        <pc:picChg chg="add mod">
          <ac:chgData name="Aleš Zidar" userId="ac5213e05132806a" providerId="LiveId" clId="{A79EC6E7-B495-46D9-9088-31B884E8402E}" dt="2025-06-12T13:48:03.465" v="548" actId="14100"/>
          <ac:picMkLst>
            <pc:docMk/>
            <pc:sldMk cId="549253756" sldId="308"/>
            <ac:picMk id="6" creationId="{DD7CCC05-78AA-B06F-291C-98988E654E6A}"/>
          </ac:picMkLst>
        </pc:picChg>
      </pc:sldChg>
      <pc:sldChg chg="addSp modSp mod">
        <pc:chgData name="Aleš Zidar" userId="ac5213e05132806a" providerId="LiveId" clId="{A79EC6E7-B495-46D9-9088-31B884E8402E}" dt="2025-06-12T10:32:34.622" v="499" actId="1076"/>
        <pc:sldMkLst>
          <pc:docMk/>
          <pc:sldMk cId="2843845737" sldId="309"/>
        </pc:sldMkLst>
        <pc:picChg chg="mod">
          <ac:chgData name="Aleš Zidar" userId="ac5213e05132806a" providerId="LiveId" clId="{A79EC6E7-B495-46D9-9088-31B884E8402E}" dt="2025-06-12T10:32:34.622" v="499" actId="1076"/>
          <ac:picMkLst>
            <pc:docMk/>
            <pc:sldMk cId="2843845737" sldId="309"/>
            <ac:picMk id="6" creationId="{1354A31C-AF13-521E-0B1E-38F8BC2EDE21}"/>
          </ac:picMkLst>
        </pc:picChg>
      </pc:sldChg>
      <pc:sldChg chg="addSp delSp modSp add del mod">
        <pc:chgData name="Aleš Zidar" userId="ac5213e05132806a" providerId="LiveId" clId="{A79EC6E7-B495-46D9-9088-31B884E8402E}" dt="2025-06-12T10:33:06.775" v="500" actId="47"/>
        <pc:sldMkLst>
          <pc:docMk/>
          <pc:sldMk cId="3472050368" sldId="310"/>
        </pc:sldMkLst>
      </pc:sldChg>
      <pc:sldChg chg="add del">
        <pc:chgData name="Aleš Zidar" userId="ac5213e05132806a" providerId="LiveId" clId="{A79EC6E7-B495-46D9-9088-31B884E8402E}" dt="2025-06-12T08:22:20.409" v="4"/>
        <pc:sldMkLst>
          <pc:docMk/>
          <pc:sldMk cId="293354800" sldId="311"/>
        </pc:sldMkLst>
      </pc:sldChg>
      <pc:sldChg chg="addSp delSp modSp add mod">
        <pc:chgData name="Aleš Zidar" userId="ac5213e05132806a" providerId="LiveId" clId="{A79EC6E7-B495-46D9-9088-31B884E8402E}" dt="2025-06-12T09:06:53.051" v="130" actId="13926"/>
        <pc:sldMkLst>
          <pc:docMk/>
          <pc:sldMk cId="2811527202" sldId="311"/>
        </pc:sldMkLst>
        <pc:spChg chg="mod">
          <ac:chgData name="Aleš Zidar" userId="ac5213e05132806a" providerId="LiveId" clId="{A79EC6E7-B495-46D9-9088-31B884E8402E}" dt="2025-06-12T09:06:03.761" v="123" actId="20577"/>
          <ac:spMkLst>
            <pc:docMk/>
            <pc:sldMk cId="2811527202" sldId="311"/>
            <ac:spMk id="2" creationId="{CF2DF53E-0D3E-F44A-A5DA-2E643FCBF3E5}"/>
          </ac:spMkLst>
        </pc:spChg>
        <pc:spChg chg="mod">
          <ac:chgData name="Aleš Zidar" userId="ac5213e05132806a" providerId="LiveId" clId="{A79EC6E7-B495-46D9-9088-31B884E8402E}" dt="2025-06-12T09:06:53.051" v="130" actId="13926"/>
          <ac:spMkLst>
            <pc:docMk/>
            <pc:sldMk cId="2811527202" sldId="311"/>
            <ac:spMk id="3" creationId="{E3215EBD-7100-7FBE-2BDF-19C463C0E223}"/>
          </ac:spMkLst>
        </pc:spChg>
        <pc:spChg chg="add mod ord">
          <ac:chgData name="Aleš Zidar" userId="ac5213e05132806a" providerId="LiveId" clId="{A79EC6E7-B495-46D9-9088-31B884E8402E}" dt="2025-06-12T09:05:05.621" v="74" actId="167"/>
          <ac:spMkLst>
            <pc:docMk/>
            <pc:sldMk cId="2811527202" sldId="311"/>
            <ac:spMk id="7" creationId="{EE960DCF-7DBC-E20B-F2B9-C408F17FA00E}"/>
          </ac:spMkLst>
        </pc:spChg>
      </pc:sldChg>
      <pc:sldChg chg="addSp modSp new mod">
        <pc:chgData name="Aleš Zidar" userId="ac5213e05132806a" providerId="LiveId" clId="{A79EC6E7-B495-46D9-9088-31B884E8402E}" dt="2025-06-12T09:31:23.486" v="392" actId="1076"/>
        <pc:sldMkLst>
          <pc:docMk/>
          <pc:sldMk cId="2835410860" sldId="312"/>
        </pc:sldMkLst>
        <pc:spChg chg="mod">
          <ac:chgData name="Aleš Zidar" userId="ac5213e05132806a" providerId="LiveId" clId="{A79EC6E7-B495-46D9-9088-31B884E8402E}" dt="2025-06-12T09:27:11.865" v="328" actId="1076"/>
          <ac:spMkLst>
            <pc:docMk/>
            <pc:sldMk cId="2835410860" sldId="312"/>
            <ac:spMk id="2" creationId="{DF20F3A0-2286-63BA-7509-8A52C6E12881}"/>
          </ac:spMkLst>
        </pc:spChg>
        <pc:spChg chg="add mod">
          <ac:chgData name="Aleš Zidar" userId="ac5213e05132806a" providerId="LiveId" clId="{A79EC6E7-B495-46D9-9088-31B884E8402E}" dt="2025-06-12T09:31:23.486" v="392" actId="1076"/>
          <ac:spMkLst>
            <pc:docMk/>
            <pc:sldMk cId="2835410860" sldId="312"/>
            <ac:spMk id="4" creationId="{03366A9E-5554-9AD9-C352-EE3EF072FA14}"/>
          </ac:spMkLst>
        </pc:spChg>
        <pc:picChg chg="add mod">
          <ac:chgData name="Aleš Zidar" userId="ac5213e05132806a" providerId="LiveId" clId="{A79EC6E7-B495-46D9-9088-31B884E8402E}" dt="2025-06-12T09:27:00.061" v="324" actId="1076"/>
          <ac:picMkLst>
            <pc:docMk/>
            <pc:sldMk cId="2835410860" sldId="312"/>
            <ac:picMk id="1026" creationId="{7F3707FD-966D-00D5-2C5A-CE28E471526C}"/>
          </ac:picMkLst>
        </pc:picChg>
        <pc:picChg chg="add mod">
          <ac:chgData name="Aleš Zidar" userId="ac5213e05132806a" providerId="LiveId" clId="{A79EC6E7-B495-46D9-9088-31B884E8402E}" dt="2025-06-12T09:29:25.740" v="329" actId="1076"/>
          <ac:picMkLst>
            <pc:docMk/>
            <pc:sldMk cId="2835410860" sldId="312"/>
            <ac:picMk id="1030" creationId="{0118AFE2-E95F-BC2E-4974-C59F29DFF828}"/>
          </ac:picMkLst>
        </pc:picChg>
      </pc:sldChg>
      <pc:sldChg chg="addSp delSp modSp add mod">
        <pc:chgData name="Aleš Zidar" userId="ac5213e05132806a" providerId="LiveId" clId="{A79EC6E7-B495-46D9-9088-31B884E8402E}" dt="2025-06-12T13:48:27.370" v="556" actId="14100"/>
        <pc:sldMkLst>
          <pc:docMk/>
          <pc:sldMk cId="516825611" sldId="313"/>
        </pc:sldMkLst>
        <pc:picChg chg="add mod">
          <ac:chgData name="Aleš Zidar" userId="ac5213e05132806a" providerId="LiveId" clId="{A79EC6E7-B495-46D9-9088-31B884E8402E}" dt="2025-06-12T13:48:27.370" v="556" actId="14100"/>
          <ac:picMkLst>
            <pc:docMk/>
            <pc:sldMk cId="516825611" sldId="313"/>
            <ac:picMk id="8" creationId="{B896EFDB-7F26-00F0-0C38-705184AC88B6}"/>
          </ac:picMkLst>
        </pc:picChg>
      </pc:sldChg>
      <pc:sldChg chg="addSp delSp modSp add mod">
        <pc:chgData name="Aleš Zidar" userId="ac5213e05132806a" providerId="LiveId" clId="{A79EC6E7-B495-46D9-9088-31B884E8402E}" dt="2025-06-12T13:57:27.637" v="623" actId="14100"/>
        <pc:sldMkLst>
          <pc:docMk/>
          <pc:sldMk cId="1665108907" sldId="314"/>
        </pc:sldMkLst>
        <pc:picChg chg="add mod">
          <ac:chgData name="Aleš Zidar" userId="ac5213e05132806a" providerId="LiveId" clId="{A79EC6E7-B495-46D9-9088-31B884E8402E}" dt="2025-06-12T13:53:12.384" v="570" actId="1076"/>
          <ac:picMkLst>
            <pc:docMk/>
            <pc:sldMk cId="1665108907" sldId="314"/>
            <ac:picMk id="8" creationId="{142CC84A-43D4-67A1-73A3-CA90637E8189}"/>
          </ac:picMkLst>
        </pc:picChg>
        <pc:picChg chg="add mod">
          <ac:chgData name="Aleš Zidar" userId="ac5213e05132806a" providerId="LiveId" clId="{A79EC6E7-B495-46D9-9088-31B884E8402E}" dt="2025-06-12T13:55:06.198" v="586" actId="1076"/>
          <ac:picMkLst>
            <pc:docMk/>
            <pc:sldMk cId="1665108907" sldId="314"/>
            <ac:picMk id="14" creationId="{E5026A48-F933-1CA9-F5CA-EC035A80886C}"/>
          </ac:picMkLst>
        </pc:picChg>
        <pc:picChg chg="add mod modCrop">
          <ac:chgData name="Aleš Zidar" userId="ac5213e05132806a" providerId="LiveId" clId="{A79EC6E7-B495-46D9-9088-31B884E8402E}" dt="2025-06-12T13:55:46.697" v="599" actId="1076"/>
          <ac:picMkLst>
            <pc:docMk/>
            <pc:sldMk cId="1665108907" sldId="314"/>
            <ac:picMk id="15" creationId="{C6F1B230-4569-2E6E-23A2-8A359D9A7839}"/>
          </ac:picMkLst>
        </pc:picChg>
        <pc:picChg chg="add mod">
          <ac:chgData name="Aleš Zidar" userId="ac5213e05132806a" providerId="LiveId" clId="{A79EC6E7-B495-46D9-9088-31B884E8402E}" dt="2025-06-12T13:56:00.097" v="603" actId="1036"/>
          <ac:picMkLst>
            <pc:docMk/>
            <pc:sldMk cId="1665108907" sldId="314"/>
            <ac:picMk id="16" creationId="{AC587CE0-2032-36CB-11CA-7EF817F06136}"/>
          </ac:picMkLst>
        </pc:picChg>
        <pc:picChg chg="add mod">
          <ac:chgData name="Aleš Zidar" userId="ac5213e05132806a" providerId="LiveId" clId="{A79EC6E7-B495-46D9-9088-31B884E8402E}" dt="2025-06-12T13:57:27.637" v="623" actId="14100"/>
          <ac:picMkLst>
            <pc:docMk/>
            <pc:sldMk cId="1665108907" sldId="314"/>
            <ac:picMk id="20" creationId="{02F534B3-2D8E-5817-236F-8C5839AB2092}"/>
          </ac:picMkLst>
        </pc:picChg>
      </pc:sldChg>
    </pc:docChg>
  </pc:docChgLst>
  <pc:docChgLst>
    <pc:chgData name="Aleš Zidar" userId="ac5213e05132806a" providerId="LiveId" clId="{80BEE7EA-C169-44F2-AA30-5CA7C4E83B58}"/>
    <pc:docChg chg="modSld">
      <pc:chgData name="Aleš Zidar" userId="ac5213e05132806a" providerId="LiveId" clId="{80BEE7EA-C169-44F2-AA30-5CA7C4E83B58}" dt="2025-07-04T10:40:18.904" v="0" actId="1076"/>
      <pc:docMkLst>
        <pc:docMk/>
      </pc:docMkLst>
      <pc:sldChg chg="modSp mod">
        <pc:chgData name="Aleš Zidar" userId="ac5213e05132806a" providerId="LiveId" clId="{80BEE7EA-C169-44F2-AA30-5CA7C4E83B58}" dt="2025-07-04T10:40:18.904" v="0" actId="1076"/>
        <pc:sldMkLst>
          <pc:docMk/>
          <pc:sldMk cId="1071727174" sldId="285"/>
        </pc:sldMkLst>
        <pc:picChg chg="mod">
          <ac:chgData name="Aleš Zidar" userId="ac5213e05132806a" providerId="LiveId" clId="{80BEE7EA-C169-44F2-AA30-5CA7C4E83B58}" dt="2025-07-04T10:40:18.904" v="0" actId="1076"/>
          <ac:picMkLst>
            <pc:docMk/>
            <pc:sldMk cId="1071727174" sldId="285"/>
            <ac:picMk id="5" creationId="{1927BF01-2254-561C-4280-DD5656863B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p.si/wp-content/uploads/2025/05/komplet-logotipov.zi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vesna@razvoj-podezelja.s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srs.si/pregledPredpisa?id=PRAV156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p.si/wp-content/uploads/2023/10/Pasica-za-objavo-FB-in-Instagram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3463F9-4A47-45A6-A790-7FA4C0C8B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771775"/>
            <a:ext cx="8915399" cy="2262781"/>
          </a:xfrm>
        </p:spPr>
        <p:txBody>
          <a:bodyPr>
            <a:normAutofit/>
          </a:bodyPr>
          <a:lstStyle/>
          <a:p>
            <a:r>
              <a:rPr lang="sl-SI" b="1" dirty="0"/>
              <a:t>OZNAČEVANJE RAZPISI LAS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4669A-8ECE-475F-A72F-D4E8C7D7D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/>
              <a:t>VESNA KURET, strokovni sodelavec LAS SN</a:t>
            </a:r>
          </a:p>
          <a:p>
            <a:r>
              <a:rPr lang="sl-SI" dirty="0"/>
              <a:t>17.06.2025</a:t>
            </a:r>
          </a:p>
        </p:txBody>
      </p:sp>
      <p:pic>
        <p:nvPicPr>
          <p:cNvPr id="2060" name="Slika 10">
            <a:extLst>
              <a:ext uri="{FF2B5EF4-FFF2-40B4-BE49-F238E27FC236}">
                <a16:creationId xmlns:a16="http://schemas.microsoft.com/office/drawing/2014/main" id="{F7FBE53F-0A23-5A31-438D-483764DF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07" y="581025"/>
            <a:ext cx="406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Slika 9">
            <a:extLst>
              <a:ext uri="{FF2B5EF4-FFF2-40B4-BE49-F238E27FC236}">
                <a16:creationId xmlns:a16="http://schemas.microsoft.com/office/drawing/2014/main" id="{F7B855B7-C9F0-F27A-36F9-5BF9BF93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82" y="587375"/>
            <a:ext cx="38417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Slika 11">
            <a:extLst>
              <a:ext uri="{FF2B5EF4-FFF2-40B4-BE49-F238E27FC236}">
                <a16:creationId xmlns:a16="http://schemas.microsoft.com/office/drawing/2014/main" id="{06FBDF74-3DC3-AE29-AABD-868C0A92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44" y="585788"/>
            <a:ext cx="37465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Slika 1">
            <a:extLst>
              <a:ext uri="{FF2B5EF4-FFF2-40B4-BE49-F238E27FC236}">
                <a16:creationId xmlns:a16="http://schemas.microsoft.com/office/drawing/2014/main" id="{63497006-5DDB-32C6-22DB-902F1FA7E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9"/>
          <a:stretch/>
        </p:blipFill>
        <p:spPr bwMode="auto">
          <a:xfrm>
            <a:off x="5732369" y="345570"/>
            <a:ext cx="5332795" cy="8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1DFDA97E-422C-4709-8E01-C3F2DE61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9" y="45720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Slika 2">
            <a:extLst>
              <a:ext uri="{FF2B5EF4-FFF2-40B4-BE49-F238E27FC236}">
                <a16:creationId xmlns:a16="http://schemas.microsoft.com/office/drawing/2014/main" id="{DB89F438-F384-2C75-C5A6-71A9C230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32" y="561975"/>
            <a:ext cx="14319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CB01DABD-B567-A6D4-9B24-4C857784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4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E6C51D65-D6EC-2E12-9EF0-F161FE4D0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4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42F542D7-B091-5C9B-D76F-ADFF4D8F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94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88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5F4EC-CD5F-F4F8-D033-8F2F1B88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2BE22F9-87CF-1D34-EC4A-218E888C20C4}"/>
              </a:ext>
            </a:extLst>
          </p:cNvPr>
          <p:cNvGrpSpPr/>
          <p:nvPr/>
        </p:nvGrpSpPr>
        <p:grpSpPr>
          <a:xfrm>
            <a:off x="2829244" y="782188"/>
            <a:ext cx="7372591" cy="5293624"/>
            <a:chOff x="1619009" y="336211"/>
            <a:chExt cx="5068007" cy="4010585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142CC84A-43D4-67A1-73A3-CA90637E8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009" y="336211"/>
              <a:ext cx="5068007" cy="4010585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E5026A48-F933-1CA9-F5CA-EC035A80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9169" y="1563582"/>
              <a:ext cx="1235302" cy="184124"/>
            </a:xfrm>
            <a:prstGeom prst="rect">
              <a:avLst/>
            </a:prstGeom>
          </p:spPr>
        </p:pic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C6F1B230-4569-2E6E-23A2-8A359D9A7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407" b="-1"/>
            <a:stretch>
              <a:fillRect/>
            </a:stretch>
          </p:blipFill>
          <p:spPr>
            <a:xfrm>
              <a:off x="2141301" y="4063974"/>
              <a:ext cx="1363575" cy="184125"/>
            </a:xfrm>
            <a:prstGeom prst="rect">
              <a:avLst/>
            </a:prstGeom>
          </p:spPr>
        </p:pic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AC587CE0-2032-36CB-11CA-7EF817F06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407" b="-1"/>
            <a:stretch>
              <a:fillRect/>
            </a:stretch>
          </p:blipFill>
          <p:spPr>
            <a:xfrm>
              <a:off x="4938290" y="2359433"/>
              <a:ext cx="1363575" cy="184125"/>
            </a:xfrm>
            <a:prstGeom prst="rect">
              <a:avLst/>
            </a:prstGeom>
          </p:spPr>
        </p:pic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02F534B3-2D8E-5817-236F-8C5839AB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407" b="-1"/>
            <a:stretch>
              <a:fillRect/>
            </a:stretch>
          </p:blipFill>
          <p:spPr>
            <a:xfrm>
              <a:off x="4121545" y="1380565"/>
              <a:ext cx="2254207" cy="344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10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405AE-BEB0-0CCE-702D-920A7FC4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53179E7-6A96-99D3-CF1C-AB4C5AAD22FD}"/>
              </a:ext>
            </a:extLst>
          </p:cNvPr>
          <p:cNvGrpSpPr/>
          <p:nvPr/>
        </p:nvGrpSpPr>
        <p:grpSpPr>
          <a:xfrm>
            <a:off x="2572872" y="735106"/>
            <a:ext cx="8328212" cy="5652211"/>
            <a:chOff x="6570474" y="3169060"/>
            <a:chExt cx="5344271" cy="3496163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DE4F2FE-9223-1A69-1632-C1B8CD6E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474" y="3169060"/>
              <a:ext cx="5344271" cy="3496163"/>
            </a:xfrm>
            <a:prstGeom prst="rect">
              <a:avLst/>
            </a:prstGeom>
          </p:spPr>
        </p:pic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4B990D60-E3FF-F1D5-C76B-361D1A2FE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407" b="-1"/>
            <a:stretch>
              <a:fillRect/>
            </a:stretch>
          </p:blipFill>
          <p:spPr>
            <a:xfrm>
              <a:off x="8389039" y="3586382"/>
              <a:ext cx="1363575" cy="184125"/>
            </a:xfrm>
            <a:prstGeom prst="rect">
              <a:avLst/>
            </a:prstGeom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13889295-C1D1-4282-F57C-68036205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407" b="-1"/>
            <a:stretch>
              <a:fillRect/>
            </a:stretch>
          </p:blipFill>
          <p:spPr>
            <a:xfrm>
              <a:off x="8363059" y="5660373"/>
              <a:ext cx="1363575" cy="184125"/>
            </a:xfrm>
            <a:prstGeom prst="rect">
              <a:avLst/>
            </a:prstGeom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EBE35987-FCC6-B5D7-3B6A-36A63C2AD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407" b="-1"/>
            <a:stretch>
              <a:fillRect/>
            </a:stretch>
          </p:blipFill>
          <p:spPr>
            <a:xfrm>
              <a:off x="10718267" y="3720790"/>
              <a:ext cx="736370" cy="99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93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1EBC8-82CE-EA3D-6EBF-E94B67E9B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5B9EDCA-E5AB-F4FA-56C0-98ECF0D6100D}"/>
              </a:ext>
            </a:extLst>
          </p:cNvPr>
          <p:cNvGrpSpPr/>
          <p:nvPr/>
        </p:nvGrpSpPr>
        <p:grpSpPr>
          <a:xfrm>
            <a:off x="2877670" y="764085"/>
            <a:ext cx="7377954" cy="5143655"/>
            <a:chOff x="7524566" y="504110"/>
            <a:chExt cx="3331693" cy="2415477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63921D29-3134-A3FB-BA7F-C1E922EC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4566" y="504110"/>
              <a:ext cx="3331693" cy="2415477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70FB7601-8CA1-EB09-99AA-7EBBC50A7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059"/>
            <a:stretch>
              <a:fillRect/>
            </a:stretch>
          </p:blipFill>
          <p:spPr>
            <a:xfrm>
              <a:off x="9362756" y="869576"/>
              <a:ext cx="1210235" cy="164045"/>
            </a:xfrm>
            <a:prstGeom prst="rect">
              <a:avLst/>
            </a:prstGeom>
          </p:spPr>
        </p:pic>
      </p:grp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F2AC7D5-5DEE-0C16-C527-B28F784CD905}"/>
              </a:ext>
            </a:extLst>
          </p:cNvPr>
          <p:cNvSpPr txBox="1"/>
          <p:nvPr/>
        </p:nvSpPr>
        <p:spPr>
          <a:xfrm>
            <a:off x="3110754" y="2438399"/>
            <a:ext cx="67862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VABILO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Spoštovani, 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Vabimo vas na … </a:t>
            </a:r>
            <a:br>
              <a:rPr lang="sl-SI" dirty="0"/>
            </a:b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0FB4CC0-CEC2-5337-4D86-AF9691240FB2}"/>
              </a:ext>
            </a:extLst>
          </p:cNvPr>
          <p:cNvSpPr txBox="1"/>
          <p:nvPr/>
        </p:nvSpPr>
        <p:spPr>
          <a:xfrm>
            <a:off x="3675529" y="3018907"/>
            <a:ext cx="622150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Spoštovani, </a:t>
            </a:r>
            <a:b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Vabimo vas na okroglo mizo, na …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132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86CE3-DD41-A5E1-87A2-5D027DCE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B296EE-550C-2986-3539-FC63C33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0519E8F5-9273-AFC9-BD9D-69DD934C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D7D58F-F08F-82AF-80CE-A9C7680E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9A2E57-C9C1-418B-1552-0E12AD13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45" y="504543"/>
            <a:ext cx="9922449" cy="5627315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56534FE8-E4A9-D915-D693-8D52BA14E311}"/>
              </a:ext>
            </a:extLst>
          </p:cNvPr>
          <p:cNvSpPr/>
          <p:nvPr/>
        </p:nvSpPr>
        <p:spPr>
          <a:xfrm>
            <a:off x="2070847" y="4699469"/>
            <a:ext cx="5262282" cy="14164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52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2838-75F8-D0CB-82F6-E43B73E0D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1AFB8B-38A5-51FE-F006-64DA3FAC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1CA16797-C383-8762-8779-F1BE52D3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8558973-2BF0-4EA8-25E0-D4EC3A46F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6">
            <a:extLst>
              <a:ext uri="{FF2B5EF4-FFF2-40B4-BE49-F238E27FC236}">
                <a16:creationId xmlns:a16="http://schemas.microsoft.com/office/drawing/2014/main" id="{DD7CCC05-78AA-B06F-291C-98988E65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54012"/>
            <a:ext cx="7718043" cy="545842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BA013EA-4AEA-AB2B-204A-EA4523BAB8F0}"/>
              </a:ext>
            </a:extLst>
          </p:cNvPr>
          <p:cNvSpPr txBox="1"/>
          <p:nvPr/>
        </p:nvSpPr>
        <p:spPr>
          <a:xfrm>
            <a:off x="2783123" y="6082533"/>
            <a:ext cx="747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4"/>
              </a:rPr>
              <a:t>POVEZAVA DO KOMPLETA LOGOTIPOV: </a:t>
            </a:r>
            <a:br>
              <a:rPr lang="sl-SI" dirty="0">
                <a:hlinkClick r:id="rId4"/>
              </a:rPr>
            </a:br>
            <a:r>
              <a:rPr lang="sl-SI" dirty="0">
                <a:hlinkClick r:id="rId4"/>
              </a:rPr>
              <a:t>https://skp.si/wp-content/uploads/2025/05/komplet-logotipov.zip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925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DE7C8-36CB-C740-C376-A8AD13DC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931DBE-AF27-66AD-0F9D-94A4BCE0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F95D62CD-4ED6-47CC-D7F9-3DB8FACB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540F06E-492B-684A-B9DA-201C80B5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896EFDB-7F26-00F0-0C38-705184AC8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99" y="541222"/>
            <a:ext cx="7022165" cy="56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2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27CF-6C8A-8E69-E4A7-33C2BCC04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5E99C6-7829-8F81-445E-CC909294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D8B0AECC-8D0B-40F3-8BD7-216BA223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3DB394-8505-2A56-C5A2-FCE741001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788" y="414716"/>
            <a:ext cx="11442742" cy="6489807"/>
          </a:xfrm>
        </p:spPr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354A31C-AF13-521E-0B1E-38F8BC2E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12" y="528917"/>
            <a:ext cx="9896691" cy="54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3463F9-4A47-45A6-A790-7FA4C0C8B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771775"/>
            <a:ext cx="8915399" cy="2262781"/>
          </a:xfrm>
        </p:spPr>
        <p:txBody>
          <a:bodyPr>
            <a:normAutofit/>
          </a:bodyPr>
          <a:lstStyle/>
          <a:p>
            <a:r>
              <a:rPr lang="sl-SI" b="1" dirty="0"/>
              <a:t>Hvala za vašo pozornost</a:t>
            </a:r>
            <a:br>
              <a:rPr lang="sl-SI" b="1" dirty="0"/>
            </a:br>
            <a:endParaRPr lang="sl-SI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4669A-8ECE-475F-A72F-D4E8C7D7D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Vesna Kuret, </a:t>
            </a:r>
            <a:r>
              <a:rPr lang="sl-SI" dirty="0">
                <a:hlinkClick r:id="rId2"/>
              </a:rPr>
              <a:t>vesna@las-snezniknanos.si</a:t>
            </a:r>
            <a:r>
              <a:rPr lang="sl-SI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5315F99-A5E0-2C81-47C5-5E072AC0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41" y="1549218"/>
            <a:ext cx="3965089" cy="131645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BEC2695-B3B3-4193-C093-647C332FC0B1}"/>
              </a:ext>
            </a:extLst>
          </p:cNvPr>
          <p:cNvSpPr txBox="1"/>
          <p:nvPr/>
        </p:nvSpPr>
        <p:spPr>
          <a:xfrm>
            <a:off x="2232212" y="1061428"/>
            <a:ext cx="927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POVEZAVA DO PRAVILNIKA: </a:t>
            </a:r>
            <a:r>
              <a:rPr lang="sl-SI" dirty="0">
                <a:hlinkClick r:id="rId4"/>
              </a:rPr>
              <a:t>https://pisrs.si/pregledPredpisa?id=PRAV15604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96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AAA04C-1355-4A5C-BCCE-E308ABF9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4ED9BA-E3C1-4E9A-BA0C-3072B3EFB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F4AEE515-79D8-1A6D-6B21-ACF27E14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1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27BF01-2254-561C-4280-DD5656863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4" t="27474" r="38228" b="10136"/>
          <a:stretch/>
        </p:blipFill>
        <p:spPr bwMode="auto">
          <a:xfrm>
            <a:off x="2589212" y="920796"/>
            <a:ext cx="10513606" cy="5937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8AFB0D31-6CA1-ACBE-5CAA-EF1EE9A7DD25}"/>
              </a:ext>
            </a:extLst>
          </p:cNvPr>
          <p:cNvSpPr/>
          <p:nvPr/>
        </p:nvSpPr>
        <p:spPr>
          <a:xfrm>
            <a:off x="2073791" y="2653553"/>
            <a:ext cx="9430821" cy="591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7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2ACE3-28A2-BAC2-AE65-EEFE5C1C5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EE960DCF-7DBC-E20B-F2B9-C408F17FA00E}"/>
              </a:ext>
            </a:extLst>
          </p:cNvPr>
          <p:cNvSpPr/>
          <p:nvPr/>
        </p:nvSpPr>
        <p:spPr>
          <a:xfrm>
            <a:off x="2142565" y="528918"/>
            <a:ext cx="9735670" cy="5925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2DF53E-0D3E-F44A-A5DA-2E643FCB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rgbClr val="92D050"/>
                </a:solidFill>
                <a:latin typeface="Arial Black" panose="020B0A04020102020204" pitchFamily="34" charset="0"/>
              </a:rPr>
              <a:t>Sankcije za neupoštevanje pravil označevanja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215EBD-7100-7FBE-2BDF-19C463C0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Če upravičenec ne izpolnjuje obveznosti označevanja v skladu s tretjim odstavkom 25. člena te uredbe, se upravne sankcije določijo na naslednje načine:</a:t>
            </a:r>
          </a:p>
          <a:p>
            <a:r>
              <a:rPr lang="sl-SI" dirty="0"/>
              <a:t>1.      po prvi ugotovljeni kršitvi se upravičencu izda opozorilo,</a:t>
            </a:r>
          </a:p>
          <a:p>
            <a:r>
              <a:rPr lang="sl-SI" dirty="0"/>
              <a:t>2.      po drugi ugotovljeni kršitvi mora upravičenec v proračun Republike Slovenije vrniti </a:t>
            </a:r>
            <a:r>
              <a:rPr lang="sl-SI" dirty="0">
                <a:highlight>
                  <a:srgbClr val="E1D31F"/>
                </a:highlight>
              </a:rPr>
              <a:t>10 % izplačanih sredstev</a:t>
            </a:r>
            <a:r>
              <a:rPr lang="sl-SI" dirty="0"/>
              <a:t>,</a:t>
            </a:r>
          </a:p>
          <a:p>
            <a:r>
              <a:rPr lang="sl-SI" dirty="0"/>
              <a:t>3.      po tretji ugotovljeni kršitvi mora upravičenec v proračun Republike Slovenije vrniti </a:t>
            </a:r>
            <a:r>
              <a:rPr lang="sl-SI" dirty="0">
                <a:highlight>
                  <a:srgbClr val="E1D31F"/>
                </a:highlight>
              </a:rPr>
              <a:t>30 % izplačanih sredstev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6853B439-A763-904F-1AD1-ED2D3F0A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1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2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AAA04C-1355-4A5C-BCCE-E308ABF9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42776FBE-A125-EB2C-670C-CA08F98B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88D11D0-0EDA-2C8F-C323-617B04BB0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5" t="2107" r="2116" b="3063"/>
          <a:stretch/>
        </p:blipFill>
        <p:spPr bwMode="auto">
          <a:xfrm>
            <a:off x="1715361" y="484094"/>
            <a:ext cx="10349055" cy="5749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431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25FE-2C13-B2F3-B5B3-CF34A38E2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72088-6B6B-80AA-7B0A-BCA41268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A145834-DC3E-9DB7-F888-06CCD8C0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9B3CA84-FEA8-BDBF-2CE2-6B115038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C1D6EA-9796-D839-6092-5C091AA2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52" y="516618"/>
            <a:ext cx="10441068" cy="582476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2AAA26F-AA51-09C4-E0BE-F4DF4109A22E}"/>
              </a:ext>
            </a:extLst>
          </p:cNvPr>
          <p:cNvSpPr/>
          <p:nvPr/>
        </p:nvSpPr>
        <p:spPr>
          <a:xfrm>
            <a:off x="2411506" y="5611906"/>
            <a:ext cx="9000565" cy="621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65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5875D-73EF-DAA4-F41E-57AD1B9F4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8D76B-D6F1-437B-E034-C162FACB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3395965-0B70-E290-87EA-2E671220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DC82EF3-F876-2FDA-A45B-65BDF78A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FE1E64E-DB6F-A2A8-DDAC-5835CF6F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35"/>
          <a:stretch/>
        </p:blipFill>
        <p:spPr>
          <a:xfrm>
            <a:off x="1616237" y="430307"/>
            <a:ext cx="10418098" cy="58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6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10BC-7439-848E-2CDC-7633E063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CB5F7-750F-FB40-241B-AA29C8F1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94B29AD1-6931-5589-B015-294B8374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CF47AE-6B54-D8B6-17DE-56DFAD37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184C778-CA43-FFB1-A694-894ABE47A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" t="1640" r="2382" b="3006"/>
          <a:stretch/>
        </p:blipFill>
        <p:spPr bwMode="auto">
          <a:xfrm>
            <a:off x="1663710" y="501836"/>
            <a:ext cx="10058734" cy="5638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3DC7609-9803-6BBB-C4ED-8731EA3D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77" y="1566325"/>
            <a:ext cx="5029367" cy="50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4CCC695-F8FB-DC6E-AE50-4A156654071A}"/>
              </a:ext>
            </a:extLst>
          </p:cNvPr>
          <p:cNvSpPr txBox="1"/>
          <p:nvPr/>
        </p:nvSpPr>
        <p:spPr>
          <a:xfrm>
            <a:off x="8021300" y="6078431"/>
            <a:ext cx="265566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latin typeface="Bahnschrift Light" panose="020B0502040204020203" pitchFamily="34" charset="0"/>
              </a:rPr>
              <a:t>Označitev na YouTube</a:t>
            </a:r>
          </a:p>
        </p:txBody>
      </p:sp>
    </p:spTree>
    <p:extLst>
      <p:ext uri="{BB962C8B-B14F-4D97-AF65-F5344CB8AC3E}">
        <p14:creationId xmlns:p14="http://schemas.microsoft.com/office/powerpoint/2010/main" val="278357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6C09-B341-8EF7-4BFC-10AF789F4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F8753F-BD2F-74FB-0B0A-6E744875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dirty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8A99E445-0AC8-4142-CDEB-9109CEA2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0"/>
            <a:ext cx="6334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5A93B3-49A7-E0AE-CB4D-943F068D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79B8EFD-3DDD-5ACE-D61F-5E25291E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56" y="491783"/>
            <a:ext cx="9836261" cy="587443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FED57AE-F0A1-73E1-EFE7-00350DA26ECC}"/>
              </a:ext>
            </a:extLst>
          </p:cNvPr>
          <p:cNvSpPr txBox="1"/>
          <p:nvPr/>
        </p:nvSpPr>
        <p:spPr>
          <a:xfrm>
            <a:off x="7799294" y="2228671"/>
            <a:ext cx="275216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latin typeface="Bahnschrift" panose="020B0502040204020203" pitchFamily="34" charset="0"/>
              </a:rPr>
              <a:t>Priporočamo, da dodate logotipe v naslovno fotografijo vaše FB strani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DEBAB6D-E854-C523-F5D4-B4DC65D008BC}"/>
              </a:ext>
            </a:extLst>
          </p:cNvPr>
          <p:cNvSpPr txBox="1"/>
          <p:nvPr/>
        </p:nvSpPr>
        <p:spPr>
          <a:xfrm>
            <a:off x="7799294" y="4156083"/>
            <a:ext cx="275216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latin typeface="Bahnschrift" panose="020B0502040204020203" pitchFamily="34" charset="0"/>
              </a:rPr>
              <a:t>Najlažje je, če v opis dodate še napis ta projekt je sofinanciran…</a:t>
            </a:r>
          </a:p>
        </p:txBody>
      </p:sp>
    </p:spTree>
    <p:extLst>
      <p:ext uri="{BB962C8B-B14F-4D97-AF65-F5344CB8AC3E}">
        <p14:creationId xmlns:p14="http://schemas.microsoft.com/office/powerpoint/2010/main" val="415505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0F3A0-2286-63BA-7509-8A52C6E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477" y="1478297"/>
            <a:ext cx="6247731" cy="78611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F4BD89-763E-773B-4CE6-4E40B122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707FD-966D-00D5-2C5A-CE28E471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67" y="708211"/>
            <a:ext cx="3941815" cy="57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18AFE2-E95F-BC2E-4974-C59F29DF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77" y="708211"/>
            <a:ext cx="5342166" cy="40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3366A9E-5554-9AD9-C352-EE3EF072FA14}"/>
              </a:ext>
            </a:extLst>
          </p:cNvPr>
          <p:cNvSpPr txBox="1"/>
          <p:nvPr/>
        </p:nvSpPr>
        <p:spPr>
          <a:xfrm>
            <a:off x="1408548" y="5247550"/>
            <a:ext cx="615424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POVEZAVA DO PASICE ZA FB IN INSTAGRAM OBJAVE:</a:t>
            </a:r>
            <a:br>
              <a:rPr lang="sl-SI" sz="1200" dirty="0">
                <a:solidFill>
                  <a:srgbClr val="FB4A1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l-SI" sz="1200" dirty="0">
                <a:solidFill>
                  <a:srgbClr val="FB4A1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https://skp.si/wp-content/uploads/2023/10/Pasica-za-objavo-FB-in-Instagram.zip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835410860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1311</TotalTime>
  <Words>219</Words>
  <Application>Microsoft Office PowerPoint</Application>
  <PresentationFormat>Širokozaslonsko</PresentationFormat>
  <Paragraphs>20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Bahnschrift</vt:lpstr>
      <vt:lpstr>Bahnschrift Light</vt:lpstr>
      <vt:lpstr>Century Gothic</vt:lpstr>
      <vt:lpstr>Wingdings 3</vt:lpstr>
      <vt:lpstr>Šelest</vt:lpstr>
      <vt:lpstr>OZNAČEVANJE RAZPISI LAS</vt:lpstr>
      <vt:lpstr>PowerPointova predstavitev</vt:lpstr>
      <vt:lpstr>Sankcije za neupoštevanje pravil označevanja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vašo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 MED SNEŽNIKOM IN NANOSOM</dc:title>
  <dc:creator>Aleš Zidar</dc:creator>
  <cp:lastModifiedBy>Aleš Zidar</cp:lastModifiedBy>
  <cp:revision>53</cp:revision>
  <dcterms:created xsi:type="dcterms:W3CDTF">2019-03-03T19:06:46Z</dcterms:created>
  <dcterms:modified xsi:type="dcterms:W3CDTF">2025-07-04T10:40:29Z</dcterms:modified>
</cp:coreProperties>
</file>